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handoutMasterIdLst>
    <p:handoutMasterId r:id="rId18"/>
  </p:handoutMasterIdLst>
  <p:sldIdLst>
    <p:sldId id="270" r:id="rId2"/>
    <p:sldId id="256" r:id="rId3"/>
    <p:sldId id="259" r:id="rId4"/>
    <p:sldId id="258" r:id="rId5"/>
    <p:sldId id="264" r:id="rId6"/>
    <p:sldId id="267" r:id="rId7"/>
    <p:sldId id="265" r:id="rId8"/>
    <p:sldId id="266" r:id="rId9"/>
    <p:sldId id="261" r:id="rId10"/>
    <p:sldId id="260" r:id="rId11"/>
    <p:sldId id="262" r:id="rId12"/>
    <p:sldId id="263" r:id="rId13"/>
    <p:sldId id="268" r:id="rId14"/>
    <p:sldId id="269" r:id="rId15"/>
    <p:sldId id="271" r:id="rId1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E80B"/>
    <a:srgbClr val="0A881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54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45.wmf"/><Relationship Id="rId3" Type="http://schemas.openxmlformats.org/officeDocument/2006/relationships/image" Target="../media/image40.wmf"/><Relationship Id="rId7" Type="http://schemas.openxmlformats.org/officeDocument/2006/relationships/image" Target="../media/image44.wmf"/><Relationship Id="rId2" Type="http://schemas.openxmlformats.org/officeDocument/2006/relationships/image" Target="../media/image39.wmf"/><Relationship Id="rId1" Type="http://schemas.openxmlformats.org/officeDocument/2006/relationships/image" Target="../media/image38.wmf"/><Relationship Id="rId6" Type="http://schemas.openxmlformats.org/officeDocument/2006/relationships/image" Target="../media/image43.wmf"/><Relationship Id="rId11" Type="http://schemas.openxmlformats.org/officeDocument/2006/relationships/image" Target="../media/image48.wmf"/><Relationship Id="rId5" Type="http://schemas.openxmlformats.org/officeDocument/2006/relationships/image" Target="../media/image42.wmf"/><Relationship Id="rId10" Type="http://schemas.openxmlformats.org/officeDocument/2006/relationships/image" Target="../media/image47.wmf"/><Relationship Id="rId4" Type="http://schemas.openxmlformats.org/officeDocument/2006/relationships/image" Target="../media/image41.wmf"/><Relationship Id="rId9" Type="http://schemas.openxmlformats.org/officeDocument/2006/relationships/image" Target="../media/image46.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image" Target="../media/image4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5" Type="http://schemas.openxmlformats.org/officeDocument/2006/relationships/image" Target="../media/image10.wmf"/><Relationship Id="rId4"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image" Target="../media/image18.emf"/><Relationship Id="rId4" Type="http://schemas.openxmlformats.org/officeDocument/2006/relationships/image" Target="../media/image21.e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image" Target="../media/image24.wmf"/><Relationship Id="rId7" Type="http://schemas.openxmlformats.org/officeDocument/2006/relationships/image" Target="../media/image28.wmf"/><Relationship Id="rId2" Type="http://schemas.openxmlformats.org/officeDocument/2006/relationships/image" Target="../media/image23.wmf"/><Relationship Id="rId1" Type="http://schemas.openxmlformats.org/officeDocument/2006/relationships/image" Target="../media/image22.emf"/><Relationship Id="rId6" Type="http://schemas.openxmlformats.org/officeDocument/2006/relationships/image" Target="../media/image27.emf"/><Relationship Id="rId11" Type="http://schemas.openxmlformats.org/officeDocument/2006/relationships/image" Target="../media/image32.emf"/><Relationship Id="rId5" Type="http://schemas.openxmlformats.org/officeDocument/2006/relationships/image" Target="../media/image26.emf"/><Relationship Id="rId10" Type="http://schemas.openxmlformats.org/officeDocument/2006/relationships/image" Target="../media/image31.emf"/><Relationship Id="rId4" Type="http://schemas.openxmlformats.org/officeDocument/2006/relationships/image" Target="../media/image25.wmf"/><Relationship Id="rId9" Type="http://schemas.openxmlformats.org/officeDocument/2006/relationships/image" Target="../media/image30.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24.wmf"/><Relationship Id="rId1" Type="http://schemas.openxmlformats.org/officeDocument/2006/relationships/image" Target="../media/image22.emf"/><Relationship Id="rId6" Type="http://schemas.openxmlformats.org/officeDocument/2006/relationships/image" Target="../media/image37.wmf"/><Relationship Id="rId5" Type="http://schemas.openxmlformats.org/officeDocument/2006/relationships/image" Target="../media/image36.wmf"/><Relationship Id="rId4" Type="http://schemas.openxmlformats.org/officeDocument/2006/relationships/image" Target="../media/image3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FD6EEE6-BFA7-477F-8DC8-28CD436CAA62}" type="datetimeFigureOut">
              <a:rPr lang="fr-FR" smtClean="0"/>
              <a:pPr/>
              <a:t>10/03/2011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fr-FR" smtClean="0"/>
              <a:t>Mme R.Gracia   cao</a:t>
            </a: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0349B3D-6D21-4932-A35E-B77AA3CB6B00}" type="slidenum">
              <a:rPr lang="fr-FR" smtClean="0"/>
              <a:pPr/>
              <a:t>‹N°›</a:t>
            </a:fld>
            <a:endParaRPr lang="fr-FR"/>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5B4E6A-D3D9-4902-8738-A45B6A6BEB3F}" type="datetimeFigureOut">
              <a:rPr lang="fr-FR" smtClean="0"/>
              <a:pPr/>
              <a:t>10/03/2011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fr-FR" smtClean="0"/>
              <a:t>Mme R.Gracia   cao</a:t>
            </a: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072814-1A1A-43C9-889A-EA9F843DA8D7}" type="slidenum">
              <a:rPr lang="fr-FR" smtClean="0"/>
              <a:pPr/>
              <a:t>‹N°›</a:t>
            </a:fld>
            <a:endParaRPr lang="fr-FR"/>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5" name="Espace réservé du pied de page 4"/>
          <p:cNvSpPr>
            <a:spLocks noGrp="1"/>
          </p:cNvSpPr>
          <p:nvPr>
            <p:ph type="ftr" sz="quarter" idx="10"/>
          </p:nvPr>
        </p:nvSpPr>
        <p:spPr/>
        <p:txBody>
          <a:bodyPr/>
          <a:lstStyle/>
          <a:p>
            <a:r>
              <a:rPr lang="fr-FR" smtClean="0"/>
              <a:t>Mme R.Gracia   cao</a:t>
            </a:r>
            <a:endParaRPr lang="fr-FR"/>
          </a:p>
        </p:txBody>
      </p:sp>
      <p:sp>
        <p:nvSpPr>
          <p:cNvPr id="6" name="Espace réservé du numéro de diapositive 5"/>
          <p:cNvSpPr>
            <a:spLocks noGrp="1"/>
          </p:cNvSpPr>
          <p:nvPr>
            <p:ph type="sldNum" sz="quarter" idx="11"/>
          </p:nvPr>
        </p:nvSpPr>
        <p:spPr/>
        <p:txBody>
          <a:bodyPr/>
          <a:lstStyle/>
          <a:p>
            <a:fld id="{BB072814-1A1A-43C9-889A-EA9F843DA8D7}" type="slidenum">
              <a:rPr lang="fr-FR" smtClean="0"/>
              <a:pPr/>
              <a:t>2</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5" name="Espace réservé du pied de page 4"/>
          <p:cNvSpPr>
            <a:spLocks noGrp="1"/>
          </p:cNvSpPr>
          <p:nvPr>
            <p:ph type="ftr" sz="quarter" idx="10"/>
          </p:nvPr>
        </p:nvSpPr>
        <p:spPr/>
        <p:txBody>
          <a:bodyPr/>
          <a:lstStyle/>
          <a:p>
            <a:r>
              <a:rPr lang="fr-FR" smtClean="0"/>
              <a:t>Mme R.Gracia   cao</a:t>
            </a:r>
            <a:endParaRPr lang="fr-FR"/>
          </a:p>
        </p:txBody>
      </p:sp>
      <p:sp>
        <p:nvSpPr>
          <p:cNvPr id="6" name="Espace réservé du numéro de diapositive 5"/>
          <p:cNvSpPr>
            <a:spLocks noGrp="1"/>
          </p:cNvSpPr>
          <p:nvPr>
            <p:ph type="sldNum" sz="quarter" idx="11"/>
          </p:nvPr>
        </p:nvSpPr>
        <p:spPr/>
        <p:txBody>
          <a:bodyPr/>
          <a:lstStyle/>
          <a:p>
            <a:fld id="{BB072814-1A1A-43C9-889A-EA9F843DA8D7}"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1"/>
      </p:bgRef>
    </p:bg>
    <p:spTree>
      <p:nvGrpSpPr>
        <p:cNvPr id="1" name=""/>
        <p:cNvGrpSpPr/>
        <p:nvPr/>
      </p:nvGrpSpPr>
      <p:grpSpPr>
        <a:xfrm>
          <a:off x="0" y="0"/>
          <a:ext cx="0" cy="0"/>
          <a:chOff x="0" y="0"/>
          <a:chExt cx="0" cy="0"/>
        </a:xfrm>
      </p:grpSpPr>
      <p:sp>
        <p:nvSpPr>
          <p:cNvPr id="8" name="Titre 7"/>
          <p:cNvSpPr>
            <a:spLocks noGrp="1"/>
          </p:cNvSpPr>
          <p:nvPr>
            <p:ph type="ctrTitle"/>
          </p:nvPr>
        </p:nvSpPr>
        <p:spPr>
          <a:xfrm>
            <a:off x="2286000" y="3124200"/>
            <a:ext cx="6172200" cy="1894362"/>
          </a:xfrm>
        </p:spPr>
        <p:txBody>
          <a:bodyPr/>
          <a:lstStyle>
            <a:lvl1pPr>
              <a:defRPr b="1"/>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bwMode="auto">
          <a:xfrm rot="5400000">
            <a:off x="7764621" y="1174097"/>
            <a:ext cx="2286000" cy="381000"/>
          </a:xfrm>
        </p:spPr>
        <p:txBody>
          <a:bodyPr/>
          <a:lstStyle/>
          <a:p>
            <a:fld id="{8AB25ADC-64D3-4F06-AD80-7207AB568988}" type="datetime1">
              <a:rPr lang="fr-FR" smtClean="0"/>
              <a:pPr/>
              <a:t>10/03/2011</a:t>
            </a:fld>
            <a:endParaRPr lang="fr-FR"/>
          </a:p>
        </p:txBody>
      </p:sp>
      <p:sp>
        <p:nvSpPr>
          <p:cNvPr id="17" name="Espace réservé du pied de page 16"/>
          <p:cNvSpPr>
            <a:spLocks noGrp="1"/>
          </p:cNvSpPr>
          <p:nvPr>
            <p:ph type="ftr" sz="quarter" idx="11"/>
          </p:nvPr>
        </p:nvSpPr>
        <p:spPr bwMode="auto">
          <a:xfrm rot="5400000">
            <a:off x="7077269" y="4181669"/>
            <a:ext cx="3657600" cy="384048"/>
          </a:xfrm>
        </p:spPr>
        <p:txBody>
          <a:bodyPr/>
          <a:lstStyle/>
          <a:p>
            <a:r>
              <a:rPr lang="fr-FR" smtClean="0"/>
              <a:t>Mme R.Gracia     CAO</a:t>
            </a:r>
            <a:endParaRPr lang="fr-F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cteur droit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cteur droit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cteur droit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lips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lips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lips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bwMode="auto">
          <a:xfrm>
            <a:off x="1325544" y="4928702"/>
            <a:ext cx="609600" cy="517524"/>
          </a:xfrm>
        </p:spPr>
        <p:txBody>
          <a:bodyPr/>
          <a:lstStyle/>
          <a:p>
            <a:fld id="{55885BCD-FCFD-4FEB-81EE-CF62A9BBADD2}"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5E129222-ADBA-4BE4-BC92-13CA9F79A8CA}" type="datetime1">
              <a:rPr lang="fr-FR" smtClean="0"/>
              <a:pPr/>
              <a:t>10/03/2011</a:t>
            </a:fld>
            <a:endParaRPr lang="fr-FR"/>
          </a:p>
        </p:txBody>
      </p:sp>
      <p:sp>
        <p:nvSpPr>
          <p:cNvPr id="5" name="Espace réservé du pied de page 4"/>
          <p:cNvSpPr>
            <a:spLocks noGrp="1"/>
          </p:cNvSpPr>
          <p:nvPr>
            <p:ph type="ftr" sz="quarter" idx="11"/>
          </p:nvPr>
        </p:nvSpPr>
        <p:spPr/>
        <p:txBody>
          <a:bodyPr/>
          <a:lstStyle/>
          <a:p>
            <a:r>
              <a:rPr lang="fr-FR" smtClean="0"/>
              <a:t>Mme R.Gracia     CAO</a:t>
            </a:r>
            <a:endParaRPr lang="fr-FR"/>
          </a:p>
        </p:txBody>
      </p:sp>
      <p:sp>
        <p:nvSpPr>
          <p:cNvPr id="6" name="Espace réservé du numéro de diapositive 5"/>
          <p:cNvSpPr>
            <a:spLocks noGrp="1"/>
          </p:cNvSpPr>
          <p:nvPr>
            <p:ph type="sldNum" sz="quarter" idx="12"/>
          </p:nvPr>
        </p:nvSpPr>
        <p:spPr/>
        <p:txBody>
          <a:bodyPr/>
          <a:lstStyle/>
          <a:p>
            <a:fld id="{55885BCD-FCFD-4FEB-81EE-CF62A9BBADD2}"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676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09B11867-2C17-429D-937C-5B1FEC752120}" type="datetime1">
              <a:rPr lang="fr-FR" smtClean="0"/>
              <a:pPr/>
              <a:t>10/03/2011</a:t>
            </a:fld>
            <a:endParaRPr lang="fr-FR"/>
          </a:p>
        </p:txBody>
      </p:sp>
      <p:sp>
        <p:nvSpPr>
          <p:cNvPr id="5" name="Espace réservé du pied de page 4"/>
          <p:cNvSpPr>
            <a:spLocks noGrp="1"/>
          </p:cNvSpPr>
          <p:nvPr>
            <p:ph type="ftr" sz="quarter" idx="11"/>
          </p:nvPr>
        </p:nvSpPr>
        <p:spPr/>
        <p:txBody>
          <a:bodyPr/>
          <a:lstStyle/>
          <a:p>
            <a:r>
              <a:rPr lang="fr-FR" smtClean="0"/>
              <a:t>Mme R.Gracia     CAO</a:t>
            </a:r>
            <a:endParaRPr lang="fr-FR"/>
          </a:p>
        </p:txBody>
      </p:sp>
      <p:sp>
        <p:nvSpPr>
          <p:cNvPr id="6" name="Espace réservé du numéro de diapositive 5"/>
          <p:cNvSpPr>
            <a:spLocks noGrp="1"/>
          </p:cNvSpPr>
          <p:nvPr>
            <p:ph type="sldNum" sz="quarter" idx="12"/>
          </p:nvPr>
        </p:nvSpPr>
        <p:spPr/>
        <p:txBody>
          <a:bodyPr/>
          <a:lstStyle/>
          <a:p>
            <a:fld id="{55885BCD-FCFD-4FEB-81EE-CF62A9BBADD2}"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8" name="Espace réservé du contenu 7"/>
          <p:cNvSpPr>
            <a:spLocks noGrp="1"/>
          </p:cNvSpPr>
          <p:nvPr>
            <p:ph sz="quarter" idx="1"/>
          </p:nvPr>
        </p:nvSpPr>
        <p:spPr>
          <a:xfrm>
            <a:off x="457200" y="1600200"/>
            <a:ext cx="7467600" cy="487375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4"/>
          </p:nvPr>
        </p:nvSpPr>
        <p:spPr/>
        <p:txBody>
          <a:bodyPr rtlCol="0"/>
          <a:lstStyle/>
          <a:p>
            <a:fld id="{9CD6CC37-0F4E-462E-9464-69AF3BBB3ED0}" type="datetime1">
              <a:rPr lang="fr-FR" smtClean="0"/>
              <a:pPr/>
              <a:t>10/03/2011</a:t>
            </a:fld>
            <a:endParaRPr lang="fr-FR"/>
          </a:p>
        </p:txBody>
      </p:sp>
      <p:sp>
        <p:nvSpPr>
          <p:cNvPr id="9" name="Espace réservé du numéro de diapositive 8"/>
          <p:cNvSpPr>
            <a:spLocks noGrp="1"/>
          </p:cNvSpPr>
          <p:nvPr>
            <p:ph type="sldNum" sz="quarter" idx="15"/>
          </p:nvPr>
        </p:nvSpPr>
        <p:spPr/>
        <p:txBody>
          <a:bodyPr rtlCol="0"/>
          <a:lstStyle/>
          <a:p>
            <a:fld id="{55885BCD-FCFD-4FEB-81EE-CF62A9BBADD2}" type="slidenum">
              <a:rPr lang="fr-FR" smtClean="0"/>
              <a:pPr/>
              <a:t>‹N°›</a:t>
            </a:fld>
            <a:endParaRPr lang="fr-FR"/>
          </a:p>
        </p:txBody>
      </p:sp>
      <p:sp>
        <p:nvSpPr>
          <p:cNvPr id="10" name="Espace réservé du pied de page 9"/>
          <p:cNvSpPr>
            <a:spLocks noGrp="1"/>
          </p:cNvSpPr>
          <p:nvPr>
            <p:ph type="ftr" sz="quarter" idx="16"/>
          </p:nvPr>
        </p:nvSpPr>
        <p:spPr/>
        <p:txBody>
          <a:bodyPr rtlCol="0"/>
          <a:lstStyle/>
          <a:p>
            <a:r>
              <a:rPr lang="fr-FR" smtClean="0"/>
              <a:t>Mme R.Gracia     CAO</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286000" y="2895600"/>
            <a:ext cx="6172200" cy="2053590"/>
          </a:xfrm>
        </p:spPr>
        <p:txBody>
          <a:bodyPr/>
          <a:lstStyle>
            <a:lvl1pPr algn="l">
              <a:buNone/>
              <a:defRPr sz="3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bwMode="auto">
          <a:xfrm rot="5400000">
            <a:off x="7763256" y="1170432"/>
            <a:ext cx="2286000" cy="381000"/>
          </a:xfrm>
        </p:spPr>
        <p:txBody>
          <a:bodyPr/>
          <a:lstStyle/>
          <a:p>
            <a:fld id="{C4421AB9-BC4C-48E1-87F7-3A69B1E0F4DC}" type="datetime1">
              <a:rPr lang="fr-FR" smtClean="0"/>
              <a:pPr/>
              <a:t>10/03/2011</a:t>
            </a:fld>
            <a:endParaRPr lang="fr-FR"/>
          </a:p>
        </p:txBody>
      </p:sp>
      <p:sp>
        <p:nvSpPr>
          <p:cNvPr id="5" name="Espace réservé du pied de page 4"/>
          <p:cNvSpPr>
            <a:spLocks noGrp="1"/>
          </p:cNvSpPr>
          <p:nvPr>
            <p:ph type="ftr" sz="quarter" idx="11"/>
          </p:nvPr>
        </p:nvSpPr>
        <p:spPr bwMode="auto">
          <a:xfrm rot="5400000">
            <a:off x="7077456" y="4178808"/>
            <a:ext cx="3657600" cy="384048"/>
          </a:xfrm>
        </p:spPr>
        <p:txBody>
          <a:bodyPr/>
          <a:lstStyle/>
          <a:p>
            <a:r>
              <a:rPr lang="fr-FR" smtClean="0"/>
              <a:t>Mme R.Gracia     CAO</a:t>
            </a:r>
            <a:endParaRPr lang="fr-F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cteur droit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cteur droit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lips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lips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lips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cteur droit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numéro de diapositive 5"/>
          <p:cNvSpPr>
            <a:spLocks noGrp="1"/>
          </p:cNvSpPr>
          <p:nvPr>
            <p:ph type="sldNum" sz="quarter" idx="12"/>
          </p:nvPr>
        </p:nvSpPr>
        <p:spPr bwMode="auto">
          <a:xfrm>
            <a:off x="1340616" y="4928702"/>
            <a:ext cx="609600" cy="517524"/>
          </a:xfrm>
        </p:spPr>
        <p:txBody>
          <a:bodyPr/>
          <a:lstStyle/>
          <a:p>
            <a:fld id="{55885BCD-FCFD-4FEB-81EE-CF62A9BBADD2}"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6DC73DB7-A808-4CD1-8B7A-5A3EDCF0858C}" type="datetime1">
              <a:rPr lang="fr-FR" smtClean="0"/>
              <a:pPr/>
              <a:t>10/03/2011</a:t>
            </a:fld>
            <a:endParaRPr lang="fr-FR"/>
          </a:p>
        </p:txBody>
      </p:sp>
      <p:sp>
        <p:nvSpPr>
          <p:cNvPr id="6" name="Espace réservé du pied de page 5"/>
          <p:cNvSpPr>
            <a:spLocks noGrp="1"/>
          </p:cNvSpPr>
          <p:nvPr>
            <p:ph type="ftr" sz="quarter" idx="11"/>
          </p:nvPr>
        </p:nvSpPr>
        <p:spPr/>
        <p:txBody>
          <a:bodyPr/>
          <a:lstStyle/>
          <a:p>
            <a:r>
              <a:rPr lang="fr-FR" smtClean="0"/>
              <a:t>Mme R.Gracia     CAO</a:t>
            </a:r>
            <a:endParaRPr lang="fr-FR"/>
          </a:p>
        </p:txBody>
      </p:sp>
      <p:sp>
        <p:nvSpPr>
          <p:cNvPr id="7" name="Espace réservé du numéro de diapositive 6"/>
          <p:cNvSpPr>
            <a:spLocks noGrp="1"/>
          </p:cNvSpPr>
          <p:nvPr>
            <p:ph type="sldNum" sz="quarter" idx="12"/>
          </p:nvPr>
        </p:nvSpPr>
        <p:spPr/>
        <p:txBody>
          <a:bodyPr/>
          <a:lstStyle/>
          <a:p>
            <a:fld id="{55885BCD-FCFD-4FEB-81EE-CF62A9BBADD2}" type="slidenum">
              <a:rPr lang="fr-FR" smtClean="0"/>
              <a:pPr/>
              <a:t>‹N°›</a:t>
            </a:fld>
            <a:endParaRPr lang="fr-FR"/>
          </a:p>
        </p:txBody>
      </p:sp>
      <p:sp>
        <p:nvSpPr>
          <p:cNvPr id="9" name="Espace réservé du contenu 8"/>
          <p:cNvSpPr>
            <a:spLocks noGrp="1"/>
          </p:cNvSpPr>
          <p:nvPr>
            <p:ph sz="quarter" idx="1"/>
          </p:nvPr>
        </p:nvSpPr>
        <p:spPr>
          <a:xfrm>
            <a:off x="457200"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270248"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7543800" cy="1143000"/>
          </a:xfrm>
        </p:spPr>
        <p:txBody>
          <a:bodyPr anchor="b"/>
          <a:lstStyle>
            <a:lvl1pPr>
              <a:defRPr/>
            </a:lvl1pPr>
          </a:lstStyle>
          <a:p>
            <a:r>
              <a:rPr kumimoji="0" lang="fr-FR" smtClean="0"/>
              <a:t>Cliquez pour modifier le style du titre</a:t>
            </a:r>
            <a:endParaRPr kumimoji="0" lang="en-US"/>
          </a:p>
        </p:txBody>
      </p:sp>
      <p:sp>
        <p:nvSpPr>
          <p:cNvPr id="7" name="Espace réservé de la date 6"/>
          <p:cNvSpPr>
            <a:spLocks noGrp="1"/>
          </p:cNvSpPr>
          <p:nvPr>
            <p:ph type="dt" sz="half" idx="10"/>
          </p:nvPr>
        </p:nvSpPr>
        <p:spPr/>
        <p:txBody>
          <a:bodyPr/>
          <a:lstStyle/>
          <a:p>
            <a:fld id="{F43B9C22-9B30-4202-B87C-701338EBE42A}" type="datetime1">
              <a:rPr lang="fr-FR" smtClean="0"/>
              <a:pPr/>
              <a:t>10/03/2011</a:t>
            </a:fld>
            <a:endParaRPr lang="fr-FR"/>
          </a:p>
        </p:txBody>
      </p:sp>
      <p:sp>
        <p:nvSpPr>
          <p:cNvPr id="8" name="Espace réservé du pied de page 7"/>
          <p:cNvSpPr>
            <a:spLocks noGrp="1"/>
          </p:cNvSpPr>
          <p:nvPr>
            <p:ph type="ftr" sz="quarter" idx="11"/>
          </p:nvPr>
        </p:nvSpPr>
        <p:spPr/>
        <p:txBody>
          <a:bodyPr/>
          <a:lstStyle/>
          <a:p>
            <a:r>
              <a:rPr lang="fr-FR" smtClean="0"/>
              <a:t>Mme R.Gracia     CAO</a:t>
            </a:r>
            <a:endParaRPr lang="fr-FR"/>
          </a:p>
        </p:txBody>
      </p:sp>
      <p:sp>
        <p:nvSpPr>
          <p:cNvPr id="9" name="Espace réservé du numéro de diapositive 8"/>
          <p:cNvSpPr>
            <a:spLocks noGrp="1"/>
          </p:cNvSpPr>
          <p:nvPr>
            <p:ph type="sldNum" sz="quarter" idx="12"/>
          </p:nvPr>
        </p:nvSpPr>
        <p:spPr/>
        <p:txBody>
          <a:bodyPr/>
          <a:lstStyle/>
          <a:p>
            <a:fld id="{55885BCD-FCFD-4FEB-81EE-CF62A9BBADD2}" type="slidenum">
              <a:rPr lang="fr-FR" smtClean="0"/>
              <a:pPr/>
              <a:t>‹N°›</a:t>
            </a:fld>
            <a:endParaRPr lang="fr-FR"/>
          </a:p>
        </p:txBody>
      </p:sp>
      <p:sp>
        <p:nvSpPr>
          <p:cNvPr id="11" name="Espace réservé du contenu 10"/>
          <p:cNvSpPr>
            <a:spLocks noGrp="1"/>
          </p:cNvSpPr>
          <p:nvPr>
            <p:ph sz="quarter" idx="2"/>
          </p:nvPr>
        </p:nvSpPr>
        <p:spPr>
          <a:xfrm>
            <a:off x="457200"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quarter" idx="4"/>
          </p:nvPr>
        </p:nvSpPr>
        <p:spPr>
          <a:xfrm>
            <a:off x="4371975"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texte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
        <p:nvSpPr>
          <p:cNvPr id="14" name="Espace réservé du texte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6" name="Espace réservé de la date 5"/>
          <p:cNvSpPr>
            <a:spLocks noGrp="1"/>
          </p:cNvSpPr>
          <p:nvPr>
            <p:ph type="dt" sz="half" idx="10"/>
          </p:nvPr>
        </p:nvSpPr>
        <p:spPr/>
        <p:txBody>
          <a:bodyPr rtlCol="0"/>
          <a:lstStyle/>
          <a:p>
            <a:fld id="{C74A2224-BC53-4EA2-9254-301174658617}" type="datetime1">
              <a:rPr lang="fr-FR" smtClean="0"/>
              <a:pPr/>
              <a:t>10/03/2011</a:t>
            </a:fld>
            <a:endParaRPr lang="fr-FR"/>
          </a:p>
        </p:txBody>
      </p:sp>
      <p:sp>
        <p:nvSpPr>
          <p:cNvPr id="7" name="Espace réservé du numéro de diapositive 6"/>
          <p:cNvSpPr>
            <a:spLocks noGrp="1"/>
          </p:cNvSpPr>
          <p:nvPr>
            <p:ph type="sldNum" sz="quarter" idx="11"/>
          </p:nvPr>
        </p:nvSpPr>
        <p:spPr/>
        <p:txBody>
          <a:bodyPr rtlCol="0"/>
          <a:lstStyle/>
          <a:p>
            <a:fld id="{55885BCD-FCFD-4FEB-81EE-CF62A9BBADD2}" type="slidenum">
              <a:rPr lang="fr-FR" smtClean="0"/>
              <a:pPr/>
              <a:t>‹N°›</a:t>
            </a:fld>
            <a:endParaRPr lang="fr-FR"/>
          </a:p>
        </p:txBody>
      </p:sp>
      <p:sp>
        <p:nvSpPr>
          <p:cNvPr id="8" name="Espace réservé du pied de page 7"/>
          <p:cNvSpPr>
            <a:spLocks noGrp="1"/>
          </p:cNvSpPr>
          <p:nvPr>
            <p:ph type="ftr" sz="quarter" idx="12"/>
          </p:nvPr>
        </p:nvSpPr>
        <p:spPr/>
        <p:txBody>
          <a:bodyPr rtlCol="0"/>
          <a:lstStyle/>
          <a:p>
            <a:r>
              <a:rPr lang="fr-FR" smtClean="0"/>
              <a:t>Mme R.Gracia     CAO</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17AF0F5-9BF8-40F4-97FD-0D3D873C7D51}" type="datetime1">
              <a:rPr lang="fr-FR" smtClean="0"/>
              <a:pPr/>
              <a:t>10/03/2011</a:t>
            </a:fld>
            <a:endParaRPr lang="fr-FR"/>
          </a:p>
        </p:txBody>
      </p:sp>
      <p:sp>
        <p:nvSpPr>
          <p:cNvPr id="3" name="Espace réservé du pied de page 2"/>
          <p:cNvSpPr>
            <a:spLocks noGrp="1"/>
          </p:cNvSpPr>
          <p:nvPr>
            <p:ph type="ftr" sz="quarter" idx="11"/>
          </p:nvPr>
        </p:nvSpPr>
        <p:spPr/>
        <p:txBody>
          <a:bodyPr/>
          <a:lstStyle/>
          <a:p>
            <a:r>
              <a:rPr lang="fr-FR" smtClean="0"/>
              <a:t>Mme R.Gracia     CAO</a:t>
            </a:r>
            <a:endParaRPr lang="fr-FR"/>
          </a:p>
        </p:txBody>
      </p:sp>
      <p:sp>
        <p:nvSpPr>
          <p:cNvPr id="4" name="Espace réservé du numéro de diapositive 3"/>
          <p:cNvSpPr>
            <a:spLocks noGrp="1"/>
          </p:cNvSpPr>
          <p:nvPr>
            <p:ph type="sldNum" sz="quarter" idx="12"/>
          </p:nvPr>
        </p:nvSpPr>
        <p:spPr/>
        <p:txBody>
          <a:bodyPr/>
          <a:lstStyle/>
          <a:p>
            <a:fld id="{55885BCD-FCFD-4FEB-81EE-CF62A9BBADD2}"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r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Connecteur droit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cteur droit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cteur droit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lips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Espace réservé du contenu 17"/>
          <p:cNvSpPr>
            <a:spLocks noGrp="1"/>
          </p:cNvSpPr>
          <p:nvPr>
            <p:ph sz="quarter" idx="1"/>
          </p:nvPr>
        </p:nvSpPr>
        <p:spPr>
          <a:xfrm>
            <a:off x="304800" y="274320"/>
            <a:ext cx="5638800" cy="6327648"/>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4"/>
          </p:nvPr>
        </p:nvSpPr>
        <p:spPr/>
        <p:txBody>
          <a:bodyPr rtlCol="0"/>
          <a:lstStyle/>
          <a:p>
            <a:fld id="{103A881E-B068-42DD-8930-5D597CF236E3}" type="datetime1">
              <a:rPr lang="fr-FR" smtClean="0"/>
              <a:pPr/>
              <a:t>10/03/2011</a:t>
            </a:fld>
            <a:endParaRPr lang="fr-FR"/>
          </a:p>
        </p:txBody>
      </p:sp>
      <p:sp>
        <p:nvSpPr>
          <p:cNvPr id="22" name="Espace réservé du numéro de diapositive 21"/>
          <p:cNvSpPr>
            <a:spLocks noGrp="1"/>
          </p:cNvSpPr>
          <p:nvPr>
            <p:ph type="sldNum" sz="quarter" idx="15"/>
          </p:nvPr>
        </p:nvSpPr>
        <p:spPr/>
        <p:txBody>
          <a:bodyPr rtlCol="0"/>
          <a:lstStyle/>
          <a:p>
            <a:fld id="{55885BCD-FCFD-4FEB-81EE-CF62A9BBADD2}" type="slidenum">
              <a:rPr lang="fr-FR" smtClean="0"/>
              <a:pPr/>
              <a:t>‹N°›</a:t>
            </a:fld>
            <a:endParaRPr lang="fr-FR"/>
          </a:p>
        </p:txBody>
      </p:sp>
      <p:sp>
        <p:nvSpPr>
          <p:cNvPr id="23" name="Espace réservé du pied de page 22"/>
          <p:cNvSpPr>
            <a:spLocks noGrp="1"/>
          </p:cNvSpPr>
          <p:nvPr>
            <p:ph type="ftr" sz="quarter" idx="16"/>
          </p:nvPr>
        </p:nvSpPr>
        <p:spPr/>
        <p:txBody>
          <a:bodyPr rtlCol="0"/>
          <a:lstStyle/>
          <a:p>
            <a:r>
              <a:rPr lang="fr-FR" smtClean="0"/>
              <a:t>Mme R.Gracia     CAO</a:t>
            </a:r>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Connecteur droit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lips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rot="5400000">
            <a:off x="3350133" y="3200400"/>
            <a:ext cx="6309360" cy="457200"/>
          </a:xfrm>
        </p:spPr>
        <p:txBody>
          <a:bodyPr anchor="b"/>
          <a:lstStyle>
            <a:lvl1pPr algn="l">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10" name="Connecteur droit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cteur droit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cteur droit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cteur droit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Espace réservé de la date 16"/>
          <p:cNvSpPr>
            <a:spLocks noGrp="1"/>
          </p:cNvSpPr>
          <p:nvPr>
            <p:ph type="dt" sz="half" idx="10"/>
          </p:nvPr>
        </p:nvSpPr>
        <p:spPr/>
        <p:txBody>
          <a:bodyPr rtlCol="0"/>
          <a:lstStyle/>
          <a:p>
            <a:fld id="{DA187F42-BFA4-497E-942B-B9CB86C67B44}" type="datetime1">
              <a:rPr lang="fr-FR" smtClean="0"/>
              <a:pPr/>
              <a:t>10/03/2011</a:t>
            </a:fld>
            <a:endParaRPr lang="fr-FR"/>
          </a:p>
        </p:txBody>
      </p:sp>
      <p:sp>
        <p:nvSpPr>
          <p:cNvPr id="18" name="Espace réservé du numéro de diapositive 17"/>
          <p:cNvSpPr>
            <a:spLocks noGrp="1"/>
          </p:cNvSpPr>
          <p:nvPr>
            <p:ph type="sldNum" sz="quarter" idx="11"/>
          </p:nvPr>
        </p:nvSpPr>
        <p:spPr/>
        <p:txBody>
          <a:bodyPr rtlCol="0"/>
          <a:lstStyle/>
          <a:p>
            <a:fld id="{55885BCD-FCFD-4FEB-81EE-CF62A9BBADD2}" type="slidenum">
              <a:rPr lang="fr-FR" smtClean="0"/>
              <a:pPr/>
              <a:t>‹N°›</a:t>
            </a:fld>
            <a:endParaRPr lang="fr-FR"/>
          </a:p>
        </p:txBody>
      </p:sp>
      <p:sp>
        <p:nvSpPr>
          <p:cNvPr id="21" name="Espace réservé du pied de page 20"/>
          <p:cNvSpPr>
            <a:spLocks noGrp="1"/>
          </p:cNvSpPr>
          <p:nvPr>
            <p:ph type="ftr" sz="quarter" idx="12"/>
          </p:nvPr>
        </p:nvSpPr>
        <p:spPr/>
        <p:txBody>
          <a:bodyPr rtlCol="0"/>
          <a:lstStyle/>
          <a:p>
            <a:r>
              <a:rPr lang="fr-FR" smtClean="0"/>
              <a:t>Mme R.Gracia     CAO</a:t>
            </a:r>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cteur droi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Espace réservé du titre 21"/>
          <p:cNvSpPr>
            <a:spLocks noGrp="1"/>
          </p:cNvSpPr>
          <p:nvPr>
            <p:ph type="title"/>
          </p:nvPr>
        </p:nvSpPr>
        <p:spPr>
          <a:xfrm>
            <a:off x="457200" y="274638"/>
            <a:ext cx="7467600" cy="1143000"/>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2903D92-8F75-4DCB-BA50-1F2B3DFF10FF}" type="datetime1">
              <a:rPr lang="fr-FR" smtClean="0"/>
              <a:pPr/>
              <a:t>10/03/2011</a:t>
            </a:fld>
            <a:endParaRPr lang="fr-FR"/>
          </a:p>
        </p:txBody>
      </p:sp>
      <p:sp>
        <p:nvSpPr>
          <p:cNvPr id="3" name="Espace réservé du pied de page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fr-FR" smtClean="0"/>
              <a:t>Mme R.Gracia     CAO</a:t>
            </a:r>
            <a:endParaRPr lang="fr-FR"/>
          </a:p>
        </p:txBody>
      </p:sp>
      <p:sp>
        <p:nvSpPr>
          <p:cNvPr id="7" name="Connecteur droi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cteur droi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lips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5885BCD-FCFD-4FEB-81EE-CF62A9BBADD2}"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19.bin"/><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25.bin"/><Relationship Id="rId13" Type="http://schemas.openxmlformats.org/officeDocument/2006/relationships/oleObject" Target="../embeddings/oleObject30.bin"/><Relationship Id="rId3" Type="http://schemas.openxmlformats.org/officeDocument/2006/relationships/oleObject" Target="../embeddings/oleObject20.bin"/><Relationship Id="rId7" Type="http://schemas.openxmlformats.org/officeDocument/2006/relationships/oleObject" Target="../embeddings/oleObject24.bin"/><Relationship Id="rId12" Type="http://schemas.openxmlformats.org/officeDocument/2006/relationships/oleObject" Target="../embeddings/oleObject29.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23.bin"/><Relationship Id="rId11" Type="http://schemas.openxmlformats.org/officeDocument/2006/relationships/oleObject" Target="../embeddings/oleObject28.bin"/><Relationship Id="rId5" Type="http://schemas.openxmlformats.org/officeDocument/2006/relationships/oleObject" Target="../embeddings/oleObject22.bin"/><Relationship Id="rId10" Type="http://schemas.openxmlformats.org/officeDocument/2006/relationships/oleObject" Target="../embeddings/oleObject27.bin"/><Relationship Id="rId4" Type="http://schemas.openxmlformats.org/officeDocument/2006/relationships/oleObject" Target="../embeddings/oleObject21.bin"/><Relationship Id="rId9" Type="http://schemas.openxmlformats.org/officeDocument/2006/relationships/oleObject" Target="../embeddings/oleObject26.bin"/><Relationship Id="rId14" Type="http://schemas.openxmlformats.org/officeDocument/2006/relationships/hyperlink" Target="MANCHE%20COURTE.mdl"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MANCHE%20BALLON.flp"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6.bin"/><Relationship Id="rId3" Type="http://schemas.openxmlformats.org/officeDocument/2006/relationships/oleObject" Target="../embeddings/oleObject31.bin"/><Relationship Id="rId7" Type="http://schemas.openxmlformats.org/officeDocument/2006/relationships/oleObject" Target="../embeddings/oleObject35.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34.bin"/><Relationship Id="rId5" Type="http://schemas.openxmlformats.org/officeDocument/2006/relationships/oleObject" Target="../embeddings/oleObject33.bin"/><Relationship Id="rId4" Type="http://schemas.openxmlformats.org/officeDocument/2006/relationships/oleObject" Target="../embeddings/oleObject32.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42.bin"/><Relationship Id="rId13" Type="http://schemas.openxmlformats.org/officeDocument/2006/relationships/oleObject" Target="../embeddings/oleObject47.bin"/><Relationship Id="rId3" Type="http://schemas.openxmlformats.org/officeDocument/2006/relationships/oleObject" Target="../embeddings/oleObject37.bin"/><Relationship Id="rId7" Type="http://schemas.openxmlformats.org/officeDocument/2006/relationships/oleObject" Target="../embeddings/oleObject41.bin"/><Relationship Id="rId12" Type="http://schemas.openxmlformats.org/officeDocument/2006/relationships/oleObject" Target="../embeddings/oleObject46.bin"/><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40.bin"/><Relationship Id="rId11" Type="http://schemas.openxmlformats.org/officeDocument/2006/relationships/oleObject" Target="../embeddings/oleObject45.bin"/><Relationship Id="rId5" Type="http://schemas.openxmlformats.org/officeDocument/2006/relationships/oleObject" Target="../embeddings/oleObject39.bin"/><Relationship Id="rId10" Type="http://schemas.openxmlformats.org/officeDocument/2006/relationships/oleObject" Target="../embeddings/oleObject44.bin"/><Relationship Id="rId4" Type="http://schemas.openxmlformats.org/officeDocument/2006/relationships/oleObject" Target="../embeddings/oleObject38.bin"/><Relationship Id="rId9" Type="http://schemas.openxmlformats.org/officeDocument/2006/relationships/oleObject" Target="../embeddings/oleObject43.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oleObject" Target="../embeddings/oleObject49.bin"/></Relationships>
</file>

<file path=ppt/slides/_rels/slide2.xml.rels><?xml version="1.0" encoding="UTF-8" standalone="yes"?>
<Relationships xmlns="http://schemas.openxmlformats.org/package/2006/relationships"><Relationship Id="rId3" Type="http://schemas.openxmlformats.org/officeDocument/2006/relationships/hyperlink" Target="http://www.cbnetworks.fr/~doc324/images/news/drapeau-anglais-copie.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9.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oleObject" Target="../embeddings/oleObject11.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oleObject" Target="../embeddings/oleObject13.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oleObject" Target="../embeddings/oleObject15.bin"/></Relationships>
</file>

<file path=ppt/slides/_rels/slide9.xml.rels><?xml version="1.0" encoding="UTF-8" standalone="yes"?>
<Relationships xmlns="http://schemas.openxmlformats.org/package/2006/relationships"><Relationship Id="rId3" Type="http://schemas.openxmlformats.org/officeDocument/2006/relationships/hyperlink" Target="http://www.cbnetworks.fr/~doc324/images/news/drapeau-anglais-copie.jpg"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9" name="Titre 8"/>
          <p:cNvSpPr>
            <a:spLocks noGrp="1"/>
          </p:cNvSpPr>
          <p:nvPr>
            <p:ph type="ctrTitle"/>
          </p:nvPr>
        </p:nvSpPr>
        <p:spPr>
          <a:xfrm>
            <a:off x="1835696" y="188640"/>
            <a:ext cx="6172200" cy="814242"/>
          </a:xfrm>
        </p:spPr>
        <p:txBody>
          <a:bodyPr/>
          <a:lstStyle/>
          <a:p>
            <a:r>
              <a:rPr lang="fr-FR" dirty="0" smtClean="0"/>
              <a:t>Situation professionnelles</a:t>
            </a:r>
            <a:endParaRPr lang="fr-FR" dirty="0"/>
          </a:p>
        </p:txBody>
      </p:sp>
      <p:sp>
        <p:nvSpPr>
          <p:cNvPr id="10" name="Sous-titre 9"/>
          <p:cNvSpPr>
            <a:spLocks noGrp="1"/>
          </p:cNvSpPr>
          <p:nvPr>
            <p:ph type="subTitle" idx="1"/>
          </p:nvPr>
        </p:nvSpPr>
        <p:spPr>
          <a:xfrm>
            <a:off x="1691680" y="1340768"/>
            <a:ext cx="6768752" cy="2232248"/>
          </a:xfrm>
        </p:spPr>
        <p:txBody>
          <a:bodyPr>
            <a:normAutofit fontScale="92500" lnSpcReduction="10000"/>
          </a:bodyPr>
          <a:lstStyle/>
          <a:p>
            <a:pPr algn="just"/>
            <a:r>
              <a:rPr lang="fr-FR" sz="2400" dirty="0" smtClean="0"/>
              <a:t>L’entreprise pour laquelle vous travaillez, veut agrémenter sa gamme de produits, d’une nouvelle veste pour l’été. Le modèle d’hiver ayant eu un franc succès, on vous demande de modifier la veste manche longue déjà existante en veste avec une manche courte fantaisie. </a:t>
            </a:r>
          </a:p>
          <a:p>
            <a:pPr algn="just"/>
            <a:endParaRPr lang="fr-FR" dirty="0"/>
          </a:p>
        </p:txBody>
      </p:sp>
      <p:sp>
        <p:nvSpPr>
          <p:cNvPr id="4" name="Espace réservé de la date 3"/>
          <p:cNvSpPr>
            <a:spLocks noGrp="1"/>
          </p:cNvSpPr>
          <p:nvPr>
            <p:ph type="dt" sz="half" idx="10"/>
          </p:nvPr>
        </p:nvSpPr>
        <p:spPr/>
        <p:txBody>
          <a:bodyPr/>
          <a:lstStyle/>
          <a:p>
            <a:fld id="{9CD6CC37-0F4E-462E-9464-69AF3BBB3ED0}" type="datetime1">
              <a:rPr lang="fr-FR" smtClean="0"/>
              <a:pPr/>
              <a:t>10/03/2011</a:t>
            </a:fld>
            <a:endParaRPr lang="fr-FR"/>
          </a:p>
        </p:txBody>
      </p:sp>
      <p:sp>
        <p:nvSpPr>
          <p:cNvPr id="5" name="Espace réservé du pied de page 4"/>
          <p:cNvSpPr>
            <a:spLocks noGrp="1"/>
          </p:cNvSpPr>
          <p:nvPr>
            <p:ph type="ftr" sz="quarter" idx="11"/>
          </p:nvPr>
        </p:nvSpPr>
        <p:spPr/>
        <p:txBody>
          <a:bodyPr/>
          <a:lstStyle/>
          <a:p>
            <a:r>
              <a:rPr lang="fr-FR" smtClean="0"/>
              <a:t>Mme R.Gracia     CAO</a:t>
            </a:r>
            <a:endParaRPr lang="fr-FR"/>
          </a:p>
        </p:txBody>
      </p:sp>
      <p:graphicFrame>
        <p:nvGraphicFramePr>
          <p:cNvPr id="51204" name="Object 4"/>
          <p:cNvGraphicFramePr>
            <a:graphicFrameLocks noChangeAspect="1"/>
          </p:cNvGraphicFramePr>
          <p:nvPr/>
        </p:nvGraphicFramePr>
        <p:xfrm>
          <a:off x="2267744" y="3717032"/>
          <a:ext cx="2880320" cy="1516469"/>
        </p:xfrm>
        <a:graphic>
          <a:graphicData uri="http://schemas.openxmlformats.org/presentationml/2006/ole">
            <p:oleObj spid="_x0000_s51204" name="KaledoStyle" r:id="rId3" imgW="6676920" imgH="3514680" progId="KaledoStyle.Document">
              <p:embed/>
            </p:oleObj>
          </a:graphicData>
        </a:graphic>
      </p:graphicFrame>
      <p:graphicFrame>
        <p:nvGraphicFramePr>
          <p:cNvPr id="51205" name="Object 5"/>
          <p:cNvGraphicFramePr>
            <a:graphicFrameLocks noChangeAspect="1"/>
          </p:cNvGraphicFramePr>
          <p:nvPr/>
        </p:nvGraphicFramePr>
        <p:xfrm>
          <a:off x="5220072" y="4509120"/>
          <a:ext cx="3644528" cy="2002031"/>
        </p:xfrm>
        <a:graphic>
          <a:graphicData uri="http://schemas.openxmlformats.org/presentationml/2006/ole">
            <p:oleObj spid="_x0000_s51205" name="KaledoStyle" r:id="rId4" imgW="5429160" imgH="2981160" progId="KaledoStyle.Document">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withEffect">
                                  <p:stCondLst>
                                    <p:cond delay="0"/>
                                  </p:stCondLst>
                                  <p:childTnLst>
                                    <p:set>
                                      <p:cBhvr>
                                        <p:cTn id="6" dur="1" fill="hold">
                                          <p:stCondLst>
                                            <p:cond delay="0"/>
                                          </p:stCondLst>
                                        </p:cTn>
                                        <p:tgtEl>
                                          <p:spTgt spid="51204"/>
                                        </p:tgtEl>
                                        <p:attrNameLst>
                                          <p:attrName>style.visibility</p:attrName>
                                        </p:attrNameLst>
                                      </p:cBhvr>
                                      <p:to>
                                        <p:strVal val="visible"/>
                                      </p:to>
                                    </p:set>
                                    <p:animEffect transition="in" filter="fade">
                                      <p:cBhvr>
                                        <p:cTn id="7" dur="770" decel="100000"/>
                                        <p:tgtEl>
                                          <p:spTgt spid="51204"/>
                                        </p:tgtEl>
                                      </p:cBhvr>
                                    </p:animEffect>
                                    <p:animScale>
                                      <p:cBhvr>
                                        <p:cTn id="8" dur="770" decel="100000"/>
                                        <p:tgtEl>
                                          <p:spTgt spid="51204"/>
                                        </p:tgtEl>
                                      </p:cBhvr>
                                      <p:from x="10000" y="10000"/>
                                      <p:to x="200000" y="450000"/>
                                    </p:animScale>
                                    <p:animScale>
                                      <p:cBhvr>
                                        <p:cTn id="9" dur="1230" accel="100000" fill="hold">
                                          <p:stCondLst>
                                            <p:cond delay="770"/>
                                          </p:stCondLst>
                                        </p:cTn>
                                        <p:tgtEl>
                                          <p:spTgt spid="51204"/>
                                        </p:tgtEl>
                                      </p:cBhvr>
                                      <p:from x="200000" y="450000"/>
                                      <p:to x="100000" y="100000"/>
                                    </p:animScale>
                                    <p:set>
                                      <p:cBhvr>
                                        <p:cTn id="10" dur="770" fill="hold"/>
                                        <p:tgtEl>
                                          <p:spTgt spid="51204"/>
                                        </p:tgtEl>
                                        <p:attrNameLst>
                                          <p:attrName>ppt_x</p:attrName>
                                        </p:attrNameLst>
                                      </p:cBhvr>
                                      <p:to>
                                        <p:strVal val="(0.5)"/>
                                      </p:to>
                                    </p:set>
                                    <p:anim from="(0.5)" to="(#ppt_x)" calcmode="lin" valueType="num">
                                      <p:cBhvr>
                                        <p:cTn id="11" dur="1230" accel="100000" fill="hold">
                                          <p:stCondLst>
                                            <p:cond delay="770"/>
                                          </p:stCondLst>
                                        </p:cTn>
                                        <p:tgtEl>
                                          <p:spTgt spid="51204"/>
                                        </p:tgtEl>
                                        <p:attrNameLst>
                                          <p:attrName>ppt_x</p:attrName>
                                        </p:attrNameLst>
                                      </p:cBhvr>
                                    </p:anim>
                                    <p:set>
                                      <p:cBhvr>
                                        <p:cTn id="12" dur="770" fill="hold"/>
                                        <p:tgtEl>
                                          <p:spTgt spid="51204"/>
                                        </p:tgtEl>
                                        <p:attrNameLst>
                                          <p:attrName>ppt_y</p:attrName>
                                        </p:attrNameLst>
                                      </p:cBhvr>
                                      <p:to>
                                        <p:strVal val="(#ppt_y+0.4)"/>
                                      </p:to>
                                    </p:set>
                                    <p:anim from="(#ppt_y+0.4)" to="(#ppt_y)" calcmode="lin" valueType="num">
                                      <p:cBhvr>
                                        <p:cTn id="13" dur="1230" accel="100000" fill="hold">
                                          <p:stCondLst>
                                            <p:cond delay="770"/>
                                          </p:stCondLst>
                                        </p:cTn>
                                        <p:tgtEl>
                                          <p:spTgt spid="51204"/>
                                        </p:tgtEl>
                                        <p:attrNameLst>
                                          <p:attrName>ppt_y</p:attrName>
                                        </p:attrNameLst>
                                      </p:cBhvr>
                                    </p:anim>
                                  </p:childTnLst>
                                </p:cTn>
                              </p:par>
                            </p:childTnLst>
                          </p:cTn>
                        </p:par>
                        <p:par>
                          <p:cTn id="14" fill="hold">
                            <p:stCondLst>
                              <p:cond delay="2000"/>
                            </p:stCondLst>
                            <p:childTnLst>
                              <p:par>
                                <p:cTn id="15" presetID="51" presetClass="entr" presetSubtype="0" fill="hold" nodeType="afterEffect">
                                  <p:stCondLst>
                                    <p:cond delay="0"/>
                                  </p:stCondLst>
                                  <p:childTnLst>
                                    <p:set>
                                      <p:cBhvr>
                                        <p:cTn id="16" dur="1" fill="hold">
                                          <p:stCondLst>
                                            <p:cond delay="0"/>
                                          </p:stCondLst>
                                        </p:cTn>
                                        <p:tgtEl>
                                          <p:spTgt spid="51205"/>
                                        </p:tgtEl>
                                        <p:attrNameLst>
                                          <p:attrName>style.visibility</p:attrName>
                                        </p:attrNameLst>
                                      </p:cBhvr>
                                      <p:to>
                                        <p:strVal val="visible"/>
                                      </p:to>
                                    </p:set>
                                    <p:animEffect transition="in" filter="fade">
                                      <p:cBhvr>
                                        <p:cTn id="17" dur="770" decel="100000"/>
                                        <p:tgtEl>
                                          <p:spTgt spid="51205"/>
                                        </p:tgtEl>
                                      </p:cBhvr>
                                    </p:animEffect>
                                    <p:animScale>
                                      <p:cBhvr>
                                        <p:cTn id="18" dur="770" decel="100000"/>
                                        <p:tgtEl>
                                          <p:spTgt spid="51205"/>
                                        </p:tgtEl>
                                      </p:cBhvr>
                                      <p:from x="10000" y="10000"/>
                                      <p:to x="200000" y="450000"/>
                                    </p:animScale>
                                    <p:animScale>
                                      <p:cBhvr>
                                        <p:cTn id="19" dur="1230" accel="100000" fill="hold">
                                          <p:stCondLst>
                                            <p:cond delay="770"/>
                                          </p:stCondLst>
                                        </p:cTn>
                                        <p:tgtEl>
                                          <p:spTgt spid="51205"/>
                                        </p:tgtEl>
                                      </p:cBhvr>
                                      <p:from x="200000" y="450000"/>
                                      <p:to x="100000" y="100000"/>
                                    </p:animScale>
                                    <p:set>
                                      <p:cBhvr>
                                        <p:cTn id="20" dur="770" fill="hold"/>
                                        <p:tgtEl>
                                          <p:spTgt spid="51205"/>
                                        </p:tgtEl>
                                        <p:attrNameLst>
                                          <p:attrName>ppt_x</p:attrName>
                                        </p:attrNameLst>
                                      </p:cBhvr>
                                      <p:to>
                                        <p:strVal val="(0.5)"/>
                                      </p:to>
                                    </p:set>
                                    <p:anim from="(0.5)" to="(#ppt_x)" calcmode="lin" valueType="num">
                                      <p:cBhvr>
                                        <p:cTn id="21" dur="1230" accel="100000" fill="hold">
                                          <p:stCondLst>
                                            <p:cond delay="770"/>
                                          </p:stCondLst>
                                        </p:cTn>
                                        <p:tgtEl>
                                          <p:spTgt spid="51205"/>
                                        </p:tgtEl>
                                        <p:attrNameLst>
                                          <p:attrName>ppt_x</p:attrName>
                                        </p:attrNameLst>
                                      </p:cBhvr>
                                    </p:anim>
                                    <p:set>
                                      <p:cBhvr>
                                        <p:cTn id="22" dur="770" fill="hold"/>
                                        <p:tgtEl>
                                          <p:spTgt spid="51205"/>
                                        </p:tgtEl>
                                        <p:attrNameLst>
                                          <p:attrName>ppt_y</p:attrName>
                                        </p:attrNameLst>
                                      </p:cBhvr>
                                      <p:to>
                                        <p:strVal val="(#ppt_y+0.4)"/>
                                      </p:to>
                                    </p:set>
                                    <p:anim from="(#ppt_y+0.4)" to="(#ppt_y)" calcmode="lin" valueType="num">
                                      <p:cBhvr>
                                        <p:cTn id="23" dur="1230" accel="100000" fill="hold">
                                          <p:stCondLst>
                                            <p:cond delay="770"/>
                                          </p:stCondLst>
                                        </p:cTn>
                                        <p:tgtEl>
                                          <p:spTgt spid="5120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a:xfrm>
            <a:off x="6732240" y="188640"/>
            <a:ext cx="2011680" cy="384048"/>
          </a:xfrm>
        </p:spPr>
        <p:txBody>
          <a:bodyPr/>
          <a:lstStyle/>
          <a:p>
            <a:fld id="{C33E48BC-7C89-45F8-9146-031D81EF8680}" type="datetime1">
              <a:rPr lang="fr-FR" smtClean="0"/>
              <a:pPr/>
              <a:t>10/03/2011</a:t>
            </a:fld>
            <a:endParaRPr lang="fr-FR" dirty="0"/>
          </a:p>
        </p:txBody>
      </p:sp>
      <p:sp>
        <p:nvSpPr>
          <p:cNvPr id="6" name="Espace réservé du pied de page 5"/>
          <p:cNvSpPr>
            <a:spLocks noGrp="1"/>
          </p:cNvSpPr>
          <p:nvPr>
            <p:ph type="ftr" sz="quarter" idx="11"/>
          </p:nvPr>
        </p:nvSpPr>
        <p:spPr>
          <a:xfrm>
            <a:off x="6804248" y="6309320"/>
            <a:ext cx="1944216" cy="365760"/>
          </a:xfrm>
        </p:spPr>
        <p:txBody>
          <a:bodyPr/>
          <a:lstStyle/>
          <a:p>
            <a:r>
              <a:rPr lang="fr-FR" dirty="0" smtClean="0"/>
              <a:t>Mme </a:t>
            </a:r>
            <a:r>
              <a:rPr lang="fr-FR" dirty="0" err="1" smtClean="0"/>
              <a:t>R.Gracia</a:t>
            </a:r>
            <a:r>
              <a:rPr lang="fr-FR" dirty="0" smtClean="0"/>
              <a:t>     CAO</a:t>
            </a:r>
            <a:endParaRPr lang="fr-FR" dirty="0"/>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3079" name="Object 7"/>
          <p:cNvGraphicFramePr>
            <a:graphicFrameLocks noChangeAspect="1"/>
          </p:cNvGraphicFramePr>
          <p:nvPr/>
        </p:nvGraphicFramePr>
        <p:xfrm>
          <a:off x="611560" y="417118"/>
          <a:ext cx="2160240" cy="2517572"/>
        </p:xfrm>
        <a:graphic>
          <a:graphicData uri="http://schemas.openxmlformats.org/presentationml/2006/ole">
            <p:oleObj spid="_x0000_s3079" name="KaledoStyle" r:id="rId3" imgW="2552767" imgH="2990985" progId="KaledoStyle.Document">
              <p:embed/>
            </p:oleObj>
          </a:graphicData>
        </a:graphic>
      </p:graphicFrame>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3081" name="Object 9"/>
          <p:cNvGraphicFramePr>
            <a:graphicFrameLocks noChangeAspect="1"/>
          </p:cNvGraphicFramePr>
          <p:nvPr/>
        </p:nvGraphicFramePr>
        <p:xfrm>
          <a:off x="2698390" y="1772816"/>
          <a:ext cx="2101792" cy="2088232"/>
        </p:xfrm>
        <a:graphic>
          <a:graphicData uri="http://schemas.openxmlformats.org/presentationml/2006/ole">
            <p:oleObj spid="_x0000_s3081" name="KaledoStyle" r:id="rId4" imgW="1666959" imgH="1657485" progId="KaledoStyle.Document">
              <p:embed/>
            </p:oleObj>
          </a:graphicData>
        </a:graphic>
      </p:graphicFrame>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3083" name="Object 11"/>
          <p:cNvGraphicFramePr>
            <a:graphicFrameLocks noChangeAspect="1"/>
          </p:cNvGraphicFramePr>
          <p:nvPr/>
        </p:nvGraphicFramePr>
        <p:xfrm>
          <a:off x="4881908" y="3140968"/>
          <a:ext cx="1546698" cy="1720974"/>
        </p:xfrm>
        <a:graphic>
          <a:graphicData uri="http://schemas.openxmlformats.org/presentationml/2006/ole">
            <p:oleObj spid="_x0000_s3083" name="KaledoStyle" r:id="rId5" imgW="1628657" imgH="1809885" progId="KaledoStyle.Document">
              <p:embed/>
            </p:oleObj>
          </a:graphicData>
        </a:graphic>
      </p:graphicFrame>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3085" name="Object 13"/>
          <p:cNvGraphicFramePr>
            <a:graphicFrameLocks noChangeAspect="1"/>
          </p:cNvGraphicFramePr>
          <p:nvPr/>
        </p:nvGraphicFramePr>
        <p:xfrm>
          <a:off x="6732240" y="4293096"/>
          <a:ext cx="1352550" cy="1504950"/>
        </p:xfrm>
        <a:graphic>
          <a:graphicData uri="http://schemas.openxmlformats.org/presentationml/2006/ole">
            <p:oleObj spid="_x0000_s3085" name="KaledoStyle" r:id="rId6" imgW="1542881" imgH="1714770" progId="KaledoStyle.Document">
              <p:embed/>
            </p:oleObj>
          </a:graphicData>
        </a:graphic>
      </p:graphicFrame>
      <p:sp>
        <p:nvSpPr>
          <p:cNvPr id="38" name="ZoneTexte 37"/>
          <p:cNvSpPr txBox="1"/>
          <p:nvPr/>
        </p:nvSpPr>
        <p:spPr>
          <a:xfrm>
            <a:off x="467544" y="4437112"/>
            <a:ext cx="4464496" cy="1384995"/>
          </a:xfrm>
          <a:prstGeom prst="rect">
            <a:avLst/>
          </a:prstGeom>
          <a:noFill/>
        </p:spPr>
        <p:txBody>
          <a:bodyPr wrap="square" rtlCol="0">
            <a:spAutoFit/>
          </a:bodyPr>
          <a:lstStyle/>
          <a:p>
            <a:r>
              <a:rPr lang="fr-FR" sz="2800" dirty="0" smtClean="0"/>
              <a:t>Manche courte froncée au niveau de la tête de manche et du bras</a:t>
            </a:r>
            <a:endParaRPr lang="fr-FR" sz="2800" dirty="0"/>
          </a:p>
        </p:txBody>
      </p:sp>
      <p:sp>
        <p:nvSpPr>
          <p:cNvPr id="13" name="Étoile à 4 branches 12"/>
          <p:cNvSpPr/>
          <p:nvPr/>
        </p:nvSpPr>
        <p:spPr>
          <a:xfrm>
            <a:off x="8532440" y="6381328"/>
            <a:ext cx="432048" cy="33265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a:xfrm>
            <a:off x="6732240" y="188640"/>
            <a:ext cx="2011680" cy="384048"/>
          </a:xfrm>
        </p:spPr>
        <p:txBody>
          <a:bodyPr/>
          <a:lstStyle/>
          <a:p>
            <a:fld id="{C33E48BC-7C89-45F8-9146-031D81EF8680}" type="datetime1">
              <a:rPr lang="fr-FR" smtClean="0"/>
              <a:pPr/>
              <a:t>10/03/2011</a:t>
            </a:fld>
            <a:endParaRPr lang="fr-FR" dirty="0"/>
          </a:p>
        </p:txBody>
      </p:sp>
      <p:sp>
        <p:nvSpPr>
          <p:cNvPr id="6" name="Espace réservé du pied de page 5"/>
          <p:cNvSpPr>
            <a:spLocks noGrp="1"/>
          </p:cNvSpPr>
          <p:nvPr>
            <p:ph type="ftr" sz="quarter" idx="11"/>
          </p:nvPr>
        </p:nvSpPr>
        <p:spPr>
          <a:xfrm>
            <a:off x="6804248" y="6309320"/>
            <a:ext cx="1944216" cy="365760"/>
          </a:xfrm>
        </p:spPr>
        <p:txBody>
          <a:bodyPr/>
          <a:lstStyle/>
          <a:p>
            <a:r>
              <a:rPr lang="fr-FR" dirty="0" smtClean="0"/>
              <a:t>Mme </a:t>
            </a:r>
            <a:r>
              <a:rPr lang="fr-FR" dirty="0" err="1" smtClean="0"/>
              <a:t>R.Gracia</a:t>
            </a:r>
            <a:r>
              <a:rPr lang="fr-FR" dirty="0" smtClean="0"/>
              <a:t>     CAO</a:t>
            </a:r>
            <a:endParaRPr lang="fr-FR" dirty="0"/>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2355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23558" name="Object 6"/>
          <p:cNvGraphicFramePr>
            <a:graphicFrameLocks noChangeAspect="1"/>
          </p:cNvGraphicFramePr>
          <p:nvPr/>
        </p:nvGraphicFramePr>
        <p:xfrm>
          <a:off x="323528" y="260648"/>
          <a:ext cx="1533525" cy="2552700"/>
        </p:xfrm>
        <a:graphic>
          <a:graphicData uri="http://schemas.openxmlformats.org/presentationml/2006/ole">
            <p:oleObj spid="_x0000_s23558" name="KaledoStyle" r:id="rId3" imgW="2533616" imgH="4200457" progId="KaledoStyle.Document">
              <p:embed/>
            </p:oleObj>
          </a:graphicData>
        </a:graphic>
      </p:graphicFrame>
      <p:sp>
        <p:nvSpPr>
          <p:cNvPr id="2356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23563" name="Object 11"/>
          <p:cNvGraphicFramePr>
            <a:graphicFrameLocks noChangeAspect="1"/>
          </p:cNvGraphicFramePr>
          <p:nvPr/>
        </p:nvGraphicFramePr>
        <p:xfrm>
          <a:off x="1979712" y="260648"/>
          <a:ext cx="1800200" cy="2527203"/>
        </p:xfrm>
        <a:graphic>
          <a:graphicData uri="http://schemas.openxmlformats.org/presentationml/2006/ole">
            <p:oleObj spid="_x0000_s23563" name="KaledoStyle" r:id="rId4" imgW="2971800" imgH="4172040" progId="KaledoStyle.Document">
              <p:embed/>
            </p:oleObj>
          </a:graphicData>
        </a:graphic>
      </p:graphicFrame>
      <p:graphicFrame>
        <p:nvGraphicFramePr>
          <p:cNvPr id="23564" name="Object 12"/>
          <p:cNvGraphicFramePr>
            <a:graphicFrameLocks noChangeAspect="1"/>
          </p:cNvGraphicFramePr>
          <p:nvPr/>
        </p:nvGraphicFramePr>
        <p:xfrm>
          <a:off x="4067944" y="188640"/>
          <a:ext cx="1512168" cy="1169790"/>
        </p:xfrm>
        <a:graphic>
          <a:graphicData uri="http://schemas.openxmlformats.org/presentationml/2006/ole">
            <p:oleObj spid="_x0000_s23564" name="KaledoStyle" r:id="rId5" imgW="2523960" imgH="1952640" progId="KaledoStyle.Document">
              <p:embed/>
            </p:oleObj>
          </a:graphicData>
        </a:graphic>
      </p:graphicFrame>
      <p:graphicFrame>
        <p:nvGraphicFramePr>
          <p:cNvPr id="23565" name="Object 13"/>
          <p:cNvGraphicFramePr>
            <a:graphicFrameLocks noChangeAspect="1"/>
          </p:cNvGraphicFramePr>
          <p:nvPr/>
        </p:nvGraphicFramePr>
        <p:xfrm>
          <a:off x="6084168" y="188640"/>
          <a:ext cx="1512168" cy="1365272"/>
        </p:xfrm>
        <a:graphic>
          <a:graphicData uri="http://schemas.openxmlformats.org/presentationml/2006/ole">
            <p:oleObj spid="_x0000_s23565" name="KaledoStyle" r:id="rId6" imgW="2523960" imgH="2247840" progId="KaledoStyle.Document">
              <p:embed/>
            </p:oleObj>
          </a:graphicData>
        </a:graphic>
      </p:graphicFrame>
      <p:sp>
        <p:nvSpPr>
          <p:cNvPr id="2356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23566" name="Object 14"/>
          <p:cNvGraphicFramePr>
            <a:graphicFrameLocks noChangeAspect="1"/>
          </p:cNvGraphicFramePr>
          <p:nvPr/>
        </p:nvGraphicFramePr>
        <p:xfrm>
          <a:off x="4644008" y="1772816"/>
          <a:ext cx="2209800" cy="1343025"/>
        </p:xfrm>
        <a:graphic>
          <a:graphicData uri="http://schemas.openxmlformats.org/presentationml/2006/ole">
            <p:oleObj spid="_x0000_s23566" name="KaledoStyle" r:id="rId7" imgW="3305057" imgH="2009843" progId="KaledoStyle.Document">
              <p:embed/>
            </p:oleObj>
          </a:graphicData>
        </a:graphic>
      </p:graphicFrame>
      <p:sp>
        <p:nvSpPr>
          <p:cNvPr id="2356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23568" name="Object 16"/>
          <p:cNvGraphicFramePr>
            <a:graphicFrameLocks noChangeAspect="1"/>
          </p:cNvGraphicFramePr>
          <p:nvPr/>
        </p:nvGraphicFramePr>
        <p:xfrm>
          <a:off x="251520" y="3140968"/>
          <a:ext cx="2443537" cy="1354832"/>
        </p:xfrm>
        <a:graphic>
          <a:graphicData uri="http://schemas.openxmlformats.org/presentationml/2006/ole">
            <p:oleObj spid="_x0000_s23568" name="KaledoStyle" r:id="rId8" imgW="3990992" imgH="2200343" progId="KaledoStyle.Document">
              <p:embed/>
            </p:oleObj>
          </a:graphicData>
        </a:graphic>
      </p:graphicFrame>
      <p:graphicFrame>
        <p:nvGraphicFramePr>
          <p:cNvPr id="23570" name="Object 18"/>
          <p:cNvGraphicFramePr>
            <a:graphicFrameLocks noChangeAspect="1"/>
          </p:cNvGraphicFramePr>
          <p:nvPr/>
        </p:nvGraphicFramePr>
        <p:xfrm>
          <a:off x="3059832" y="3140968"/>
          <a:ext cx="2491354" cy="1274440"/>
        </p:xfrm>
        <a:graphic>
          <a:graphicData uri="http://schemas.openxmlformats.org/presentationml/2006/ole">
            <p:oleObj spid="_x0000_s23570" name="KaledoStyle" r:id="rId9" imgW="3876840" imgH="1971720" progId="KaledoStyle.Document">
              <p:embed/>
            </p:oleObj>
          </a:graphicData>
        </a:graphic>
      </p:graphicFrame>
      <p:graphicFrame>
        <p:nvGraphicFramePr>
          <p:cNvPr id="23571" name="Object 19"/>
          <p:cNvGraphicFramePr>
            <a:graphicFrameLocks noChangeAspect="1"/>
          </p:cNvGraphicFramePr>
          <p:nvPr/>
        </p:nvGraphicFramePr>
        <p:xfrm>
          <a:off x="6372200" y="3140968"/>
          <a:ext cx="2016224" cy="1245626"/>
        </p:xfrm>
        <a:graphic>
          <a:graphicData uri="http://schemas.openxmlformats.org/presentationml/2006/ole">
            <p:oleObj spid="_x0000_s23571" name="KaledoStyle" r:id="rId10" imgW="3257640" imgH="1971720" progId="KaledoStyle.Document">
              <p:embed/>
            </p:oleObj>
          </a:graphicData>
        </a:graphic>
      </p:graphicFrame>
      <p:graphicFrame>
        <p:nvGraphicFramePr>
          <p:cNvPr id="23572" name="Object 20"/>
          <p:cNvGraphicFramePr>
            <a:graphicFrameLocks noChangeAspect="1"/>
          </p:cNvGraphicFramePr>
          <p:nvPr/>
        </p:nvGraphicFramePr>
        <p:xfrm>
          <a:off x="323528" y="4653136"/>
          <a:ext cx="2232248" cy="1945245"/>
        </p:xfrm>
        <a:graphic>
          <a:graphicData uri="http://schemas.openxmlformats.org/presentationml/2006/ole">
            <p:oleObj spid="_x0000_s23572" name="KaledoStyle" r:id="rId11" imgW="3247920" imgH="2762280" progId="KaledoStyle.Document">
              <p:embed/>
            </p:oleObj>
          </a:graphicData>
        </a:graphic>
      </p:graphicFrame>
      <p:sp>
        <p:nvSpPr>
          <p:cNvPr id="235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23573" name="Object 21"/>
          <p:cNvGraphicFramePr>
            <a:graphicFrameLocks noChangeAspect="1"/>
          </p:cNvGraphicFramePr>
          <p:nvPr/>
        </p:nvGraphicFramePr>
        <p:xfrm>
          <a:off x="3059832" y="4797152"/>
          <a:ext cx="2232248" cy="1615097"/>
        </p:xfrm>
        <a:graphic>
          <a:graphicData uri="http://schemas.openxmlformats.org/presentationml/2006/ole">
            <p:oleObj spid="_x0000_s23573" name="KaledoStyle" r:id="rId12" imgW="3267024" imgH="2362200" progId="KaledoStyle.Document">
              <p:embed/>
            </p:oleObj>
          </a:graphicData>
        </a:graphic>
      </p:graphicFrame>
      <p:sp>
        <p:nvSpPr>
          <p:cNvPr id="23576"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23575" name="Object 23"/>
          <p:cNvGraphicFramePr>
            <a:graphicFrameLocks noChangeAspect="1"/>
          </p:cNvGraphicFramePr>
          <p:nvPr/>
        </p:nvGraphicFramePr>
        <p:xfrm>
          <a:off x="5868144" y="4725144"/>
          <a:ext cx="2160240" cy="1565204"/>
        </p:xfrm>
        <a:graphic>
          <a:graphicData uri="http://schemas.openxmlformats.org/presentationml/2006/ole">
            <p:oleObj spid="_x0000_s23575" name="KaledoStyle" r:id="rId13" imgW="3267024" imgH="2371657" progId="KaledoStyle.Document">
              <p:embed/>
            </p:oleObj>
          </a:graphicData>
        </a:graphic>
      </p:graphicFrame>
      <p:sp>
        <p:nvSpPr>
          <p:cNvPr id="32" name="Ellipse 31"/>
          <p:cNvSpPr/>
          <p:nvPr/>
        </p:nvSpPr>
        <p:spPr>
          <a:xfrm>
            <a:off x="827584" y="1628800"/>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1</a:t>
            </a:r>
            <a:endParaRPr lang="fr-FR" dirty="0"/>
          </a:p>
        </p:txBody>
      </p:sp>
      <p:sp>
        <p:nvSpPr>
          <p:cNvPr id="23578" name="Rectangle 2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2358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7" name="Ellipse 36"/>
          <p:cNvSpPr/>
          <p:nvPr/>
        </p:nvSpPr>
        <p:spPr>
          <a:xfrm>
            <a:off x="2483768" y="170080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2</a:t>
            </a:r>
            <a:endParaRPr lang="fr-FR" dirty="0"/>
          </a:p>
        </p:txBody>
      </p:sp>
      <p:sp>
        <p:nvSpPr>
          <p:cNvPr id="39" name="Ellipse 38"/>
          <p:cNvSpPr/>
          <p:nvPr/>
        </p:nvSpPr>
        <p:spPr>
          <a:xfrm>
            <a:off x="4572000" y="62068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3</a:t>
            </a:r>
            <a:endParaRPr lang="fr-FR" dirty="0"/>
          </a:p>
        </p:txBody>
      </p:sp>
      <p:sp>
        <p:nvSpPr>
          <p:cNvPr id="40" name="Ellipse 39"/>
          <p:cNvSpPr/>
          <p:nvPr/>
        </p:nvSpPr>
        <p:spPr>
          <a:xfrm>
            <a:off x="6588224" y="548680"/>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4</a:t>
            </a:r>
            <a:endParaRPr lang="fr-FR" dirty="0"/>
          </a:p>
        </p:txBody>
      </p:sp>
      <p:sp>
        <p:nvSpPr>
          <p:cNvPr id="41" name="Ellipse 40"/>
          <p:cNvSpPr/>
          <p:nvPr/>
        </p:nvSpPr>
        <p:spPr>
          <a:xfrm>
            <a:off x="5508104" y="2204864"/>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5</a:t>
            </a:r>
            <a:endParaRPr lang="fr-FR" dirty="0"/>
          </a:p>
        </p:txBody>
      </p:sp>
      <p:sp>
        <p:nvSpPr>
          <p:cNvPr id="42" name="Ellipse 41"/>
          <p:cNvSpPr/>
          <p:nvPr/>
        </p:nvSpPr>
        <p:spPr>
          <a:xfrm>
            <a:off x="1259632" y="350100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6</a:t>
            </a:r>
            <a:endParaRPr lang="fr-FR" dirty="0"/>
          </a:p>
        </p:txBody>
      </p:sp>
      <p:sp>
        <p:nvSpPr>
          <p:cNvPr id="43" name="Ellipse 42"/>
          <p:cNvSpPr/>
          <p:nvPr/>
        </p:nvSpPr>
        <p:spPr>
          <a:xfrm>
            <a:off x="4067944" y="350100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7</a:t>
            </a:r>
            <a:endParaRPr lang="fr-FR" dirty="0"/>
          </a:p>
        </p:txBody>
      </p:sp>
      <p:sp>
        <p:nvSpPr>
          <p:cNvPr id="44" name="Ellipse 43"/>
          <p:cNvSpPr/>
          <p:nvPr/>
        </p:nvSpPr>
        <p:spPr>
          <a:xfrm>
            <a:off x="7164288" y="350100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8</a:t>
            </a:r>
            <a:endParaRPr lang="fr-FR" dirty="0"/>
          </a:p>
        </p:txBody>
      </p:sp>
      <p:sp>
        <p:nvSpPr>
          <p:cNvPr id="45" name="Ellipse 44"/>
          <p:cNvSpPr/>
          <p:nvPr/>
        </p:nvSpPr>
        <p:spPr>
          <a:xfrm>
            <a:off x="1187624" y="5373216"/>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9</a:t>
            </a:r>
            <a:endParaRPr lang="fr-FR" dirty="0"/>
          </a:p>
        </p:txBody>
      </p:sp>
      <p:sp>
        <p:nvSpPr>
          <p:cNvPr id="46" name="Ellipse 45"/>
          <p:cNvSpPr/>
          <p:nvPr/>
        </p:nvSpPr>
        <p:spPr>
          <a:xfrm>
            <a:off x="3779912" y="5373216"/>
            <a:ext cx="720080"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10</a:t>
            </a:r>
            <a:endParaRPr lang="fr-FR" dirty="0"/>
          </a:p>
        </p:txBody>
      </p:sp>
      <p:sp>
        <p:nvSpPr>
          <p:cNvPr id="47" name="Ellipse 46"/>
          <p:cNvSpPr/>
          <p:nvPr/>
        </p:nvSpPr>
        <p:spPr>
          <a:xfrm>
            <a:off x="6660232" y="5373216"/>
            <a:ext cx="720080"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11</a:t>
            </a:r>
            <a:endParaRPr lang="fr-FR" dirty="0"/>
          </a:p>
        </p:txBody>
      </p:sp>
      <p:sp>
        <p:nvSpPr>
          <p:cNvPr id="38" name="Étoile à 4 branches 37"/>
          <p:cNvSpPr/>
          <p:nvPr/>
        </p:nvSpPr>
        <p:spPr>
          <a:xfrm>
            <a:off x="8532440" y="6381328"/>
            <a:ext cx="432048" cy="33265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Étoile à 7 branches 48">
            <a:hlinkClick r:id="rId14" action="ppaction://hlinkfile"/>
          </p:cNvPr>
          <p:cNvSpPr/>
          <p:nvPr/>
        </p:nvSpPr>
        <p:spPr>
          <a:xfrm>
            <a:off x="5868144" y="188640"/>
            <a:ext cx="1872208" cy="1368152"/>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smtClean="0"/>
              <a:t>Nouvelle notion</a:t>
            </a:r>
            <a:endParaRPr lang="fr-FR" sz="16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6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56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56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9"/>
                                        </p:tgtEl>
                                        <p:attrNameLst>
                                          <p:attrName>style.visibility</p:attrName>
                                        </p:attrNameLst>
                                      </p:cBhvr>
                                      <p:to>
                                        <p:strVal val="visible"/>
                                      </p:to>
                                    </p:set>
                                  </p:childTnLst>
                                </p:cTn>
                              </p:par>
                            </p:childTnLst>
                          </p:cTn>
                        </p:par>
                        <p:par>
                          <p:cTn id="25" fill="hold">
                            <p:stCondLst>
                              <p:cond delay="0"/>
                            </p:stCondLst>
                            <p:childTnLst>
                              <p:par>
                                <p:cTn id="26" presetID="35" presetClass="emph" presetSubtype="0" fill="hold" grpId="2" nodeType="afterEffect">
                                  <p:stCondLst>
                                    <p:cond delay="0"/>
                                  </p:stCondLst>
                                  <p:childTnLst>
                                    <p:anim calcmode="discrete" valueType="str">
                                      <p:cBhvr>
                                        <p:cTn id="27" dur="1000" fill="hold"/>
                                        <p:tgtEl>
                                          <p:spTgt spid="49"/>
                                        </p:tgtEl>
                                        <p:attrNameLst>
                                          <p:attrName>style.visibility</p:attrName>
                                        </p:attrNameLst>
                                      </p:cBhvr>
                                      <p:tavLst>
                                        <p:tav tm="0">
                                          <p:val>
                                            <p:strVal val="hidden"/>
                                          </p:val>
                                        </p:tav>
                                        <p:tav tm="50000">
                                          <p:val>
                                            <p:strVal val="visible"/>
                                          </p:val>
                                        </p:tav>
                                      </p:tavLst>
                                    </p:anim>
                                  </p:childTnLst>
                                </p:cTn>
                              </p:par>
                            </p:childTnLst>
                          </p:cTn>
                        </p:par>
                        <p:par>
                          <p:cTn id="28" fill="hold">
                            <p:stCondLst>
                              <p:cond delay="1000"/>
                            </p:stCondLst>
                            <p:childTnLst>
                              <p:par>
                                <p:cTn id="29" presetID="35" presetClass="emph" presetSubtype="0" fill="hold" grpId="3" nodeType="afterEffect">
                                  <p:stCondLst>
                                    <p:cond delay="0"/>
                                  </p:stCondLst>
                                  <p:childTnLst>
                                    <p:anim calcmode="discrete" valueType="str">
                                      <p:cBhvr>
                                        <p:cTn id="30" dur="1000" fill="hold"/>
                                        <p:tgtEl>
                                          <p:spTgt spid="49"/>
                                        </p:tgtEl>
                                        <p:attrNameLst>
                                          <p:attrName>style.visibility</p:attrName>
                                        </p:attrNameLst>
                                      </p:cBhvr>
                                      <p:tavLst>
                                        <p:tav tm="0">
                                          <p:val>
                                            <p:strVal val="hidden"/>
                                          </p:val>
                                        </p:tav>
                                        <p:tav tm="50000">
                                          <p:val>
                                            <p:strVal val="visible"/>
                                          </p:val>
                                        </p:tav>
                                      </p:tavLst>
                                    </p:anim>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49"/>
                                        </p:tgtEl>
                                        <p:attrNameLst>
                                          <p:attrName>style.visibility</p:attrName>
                                        </p:attrNameLst>
                                      </p:cBhvr>
                                      <p:to>
                                        <p:strVal val="hidden"/>
                                      </p:to>
                                    </p:set>
                                  </p:childTnLst>
                                </p:cTn>
                              </p:par>
                            </p:childTnLst>
                          </p:cTn>
                        </p:par>
                        <p:par>
                          <p:cTn id="35" fill="hold">
                            <p:stCondLst>
                              <p:cond delay="0"/>
                            </p:stCondLst>
                            <p:childTnLst>
                              <p:par>
                                <p:cTn id="36" presetID="1" presetClass="entr" presetSubtype="0" fill="hold" nodeType="afterEffect">
                                  <p:stCondLst>
                                    <p:cond delay="0"/>
                                  </p:stCondLst>
                                  <p:childTnLst>
                                    <p:set>
                                      <p:cBhvr>
                                        <p:cTn id="37" dur="1" fill="hold">
                                          <p:stCondLst>
                                            <p:cond delay="0"/>
                                          </p:stCondLst>
                                        </p:cTn>
                                        <p:tgtEl>
                                          <p:spTgt spid="23566"/>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23568"/>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23570"/>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23571"/>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23572"/>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23573"/>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23575"/>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47"/>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9" grpId="0" animBg="1"/>
      <p:bldP spid="40" grpId="0" animBg="1"/>
      <p:bldP spid="41" grpId="0" animBg="1"/>
      <p:bldP spid="42" grpId="0" animBg="1"/>
      <p:bldP spid="43" grpId="0" animBg="1"/>
      <p:bldP spid="44" grpId="0" animBg="1"/>
      <p:bldP spid="45" grpId="0" animBg="1"/>
      <p:bldP spid="46" grpId="0" animBg="1"/>
      <p:bldP spid="47" grpId="0" animBg="1"/>
      <p:bldP spid="38" grpId="0" animBg="1"/>
      <p:bldP spid="49" grpId="0" animBg="1"/>
      <p:bldP spid="49" grpId="1" animBg="1"/>
      <p:bldP spid="49" grpId="2" animBg="1"/>
      <p:bldP spid="49" grpId="3"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a:xfrm>
            <a:off x="6732240" y="188640"/>
            <a:ext cx="2011680" cy="384048"/>
          </a:xfrm>
        </p:spPr>
        <p:txBody>
          <a:bodyPr/>
          <a:lstStyle/>
          <a:p>
            <a:fld id="{C33E48BC-7C89-45F8-9146-031D81EF8680}" type="datetime1">
              <a:rPr lang="fr-FR" smtClean="0"/>
              <a:pPr/>
              <a:t>10/03/2011</a:t>
            </a:fld>
            <a:endParaRPr lang="fr-FR" dirty="0"/>
          </a:p>
        </p:txBody>
      </p:sp>
      <p:sp>
        <p:nvSpPr>
          <p:cNvPr id="6" name="Espace réservé du pied de page 5"/>
          <p:cNvSpPr>
            <a:spLocks noGrp="1"/>
          </p:cNvSpPr>
          <p:nvPr>
            <p:ph type="ftr" sz="quarter" idx="11"/>
          </p:nvPr>
        </p:nvSpPr>
        <p:spPr>
          <a:xfrm>
            <a:off x="6804248" y="6309320"/>
            <a:ext cx="1944216" cy="365760"/>
          </a:xfrm>
        </p:spPr>
        <p:txBody>
          <a:bodyPr/>
          <a:lstStyle/>
          <a:p>
            <a:r>
              <a:rPr lang="fr-FR" dirty="0" smtClean="0"/>
              <a:t>Mme </a:t>
            </a:r>
            <a:r>
              <a:rPr lang="fr-FR" dirty="0" err="1" smtClean="0"/>
              <a:t>R.Gracia</a:t>
            </a:r>
            <a:r>
              <a:rPr lang="fr-FR" dirty="0" smtClean="0"/>
              <a:t>     CAO</a:t>
            </a:r>
            <a:endParaRPr lang="fr-FR" dirty="0"/>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4578" name="Picture 2">
            <a:hlinkClick r:id="rId2" action="ppaction://hlinkfile"/>
          </p:cNvPr>
          <p:cNvPicPr>
            <a:picLocks noChangeAspect="1" noChangeArrowheads="1"/>
          </p:cNvPicPr>
          <p:nvPr/>
        </p:nvPicPr>
        <p:blipFill>
          <a:blip r:embed="rId3" cstate="print"/>
          <a:srcRect/>
          <a:stretch>
            <a:fillRect/>
          </a:stretch>
        </p:blipFill>
        <p:spPr bwMode="auto">
          <a:xfrm>
            <a:off x="3419872" y="2132856"/>
            <a:ext cx="1778510" cy="1521818"/>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17AF0F5-9BF8-40F4-97FD-0D3D873C7D51}" type="datetime1">
              <a:rPr lang="fr-FR" smtClean="0"/>
              <a:pPr/>
              <a:t>10/03/2011</a:t>
            </a:fld>
            <a:endParaRPr lang="fr-FR"/>
          </a:p>
        </p:txBody>
      </p:sp>
      <p:sp>
        <p:nvSpPr>
          <p:cNvPr id="3" name="Espace réservé du pied de page 2"/>
          <p:cNvSpPr>
            <a:spLocks noGrp="1"/>
          </p:cNvSpPr>
          <p:nvPr>
            <p:ph type="ftr" sz="quarter" idx="11"/>
          </p:nvPr>
        </p:nvSpPr>
        <p:spPr/>
        <p:txBody>
          <a:bodyPr/>
          <a:lstStyle/>
          <a:p>
            <a:r>
              <a:rPr lang="fr-FR" smtClean="0"/>
              <a:t>Mme R.Gracia     CAO</a:t>
            </a:r>
            <a:endParaRPr lang="fr-FR"/>
          </a:p>
        </p:txBody>
      </p:sp>
      <p:sp>
        <p:nvSpPr>
          <p:cNvPr id="481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48129" name="Object 1"/>
          <p:cNvGraphicFramePr>
            <a:graphicFrameLocks noChangeAspect="1"/>
          </p:cNvGraphicFramePr>
          <p:nvPr/>
        </p:nvGraphicFramePr>
        <p:xfrm>
          <a:off x="2699792" y="836712"/>
          <a:ext cx="2940775" cy="4895202"/>
        </p:xfrm>
        <a:graphic>
          <a:graphicData uri="http://schemas.openxmlformats.org/presentationml/2006/ole">
            <p:oleObj spid="_x0000_s48129" name="KaledoStyle" r:id="rId3" imgW="2533616" imgH="4200457" progId="KaledoStyle.Document">
              <p:embed/>
            </p:oleObj>
          </a:graphicData>
        </a:graphic>
      </p:graphicFrame>
      <p:sp>
        <p:nvSpPr>
          <p:cNvPr id="4813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48133" name="Object 5"/>
          <p:cNvGraphicFramePr>
            <a:graphicFrameLocks noChangeAspect="1"/>
          </p:cNvGraphicFramePr>
          <p:nvPr/>
        </p:nvGraphicFramePr>
        <p:xfrm>
          <a:off x="2699792" y="836712"/>
          <a:ext cx="2952328" cy="2283876"/>
        </p:xfrm>
        <a:graphic>
          <a:graphicData uri="http://schemas.openxmlformats.org/presentationml/2006/ole">
            <p:oleObj spid="_x0000_s48133" name="KaledoStyle" r:id="rId4" imgW="2523960" imgH="1952640" progId="KaledoStyle.Document">
              <p:embed/>
            </p:oleObj>
          </a:graphicData>
        </a:graphic>
      </p:graphicFrame>
      <p:graphicFrame>
        <p:nvGraphicFramePr>
          <p:cNvPr id="48135" name="Object 7"/>
          <p:cNvGraphicFramePr>
            <a:graphicFrameLocks noChangeAspect="1"/>
          </p:cNvGraphicFramePr>
          <p:nvPr/>
        </p:nvGraphicFramePr>
        <p:xfrm>
          <a:off x="2699792" y="1052736"/>
          <a:ext cx="803293" cy="2046747"/>
        </p:xfrm>
        <a:graphic>
          <a:graphicData uri="http://schemas.openxmlformats.org/presentationml/2006/ole">
            <p:oleObj spid="_x0000_s48135" name="KaledoStyle" r:id="rId5" imgW="695160" imgH="1771560" progId="KaledoStyle.Document">
              <p:embed/>
            </p:oleObj>
          </a:graphicData>
        </a:graphic>
      </p:graphicFrame>
      <p:graphicFrame>
        <p:nvGraphicFramePr>
          <p:cNvPr id="48136" name="Object 8"/>
          <p:cNvGraphicFramePr>
            <a:graphicFrameLocks noChangeAspect="1"/>
          </p:cNvGraphicFramePr>
          <p:nvPr/>
        </p:nvGraphicFramePr>
        <p:xfrm>
          <a:off x="3491879" y="836712"/>
          <a:ext cx="753099" cy="2304256"/>
        </p:xfrm>
        <a:graphic>
          <a:graphicData uri="http://schemas.openxmlformats.org/presentationml/2006/ole">
            <p:oleObj spid="_x0000_s48136" name="KaledoStyle" r:id="rId6" imgW="638280" imgH="1952640" progId="KaledoStyle.Document">
              <p:embed/>
            </p:oleObj>
          </a:graphicData>
        </a:graphic>
      </p:graphicFrame>
      <p:graphicFrame>
        <p:nvGraphicFramePr>
          <p:cNvPr id="48137" name="Object 9"/>
          <p:cNvGraphicFramePr>
            <a:graphicFrameLocks noChangeAspect="1"/>
          </p:cNvGraphicFramePr>
          <p:nvPr/>
        </p:nvGraphicFramePr>
        <p:xfrm>
          <a:off x="4211960" y="836712"/>
          <a:ext cx="738257" cy="2304256"/>
        </p:xfrm>
        <a:graphic>
          <a:graphicData uri="http://schemas.openxmlformats.org/presentationml/2006/ole">
            <p:oleObj spid="_x0000_s48137" name="KaledoStyle" r:id="rId7" imgW="628560" imgH="1962000" progId="KaledoStyle.Document">
              <p:embed/>
            </p:oleObj>
          </a:graphicData>
        </a:graphic>
      </p:graphicFrame>
      <p:graphicFrame>
        <p:nvGraphicFramePr>
          <p:cNvPr id="48138" name="Object 10"/>
          <p:cNvGraphicFramePr>
            <a:graphicFrameLocks noChangeAspect="1"/>
          </p:cNvGraphicFramePr>
          <p:nvPr/>
        </p:nvGraphicFramePr>
        <p:xfrm>
          <a:off x="4860032" y="1196752"/>
          <a:ext cx="795172" cy="1926332"/>
        </p:xfrm>
        <a:graphic>
          <a:graphicData uri="http://schemas.openxmlformats.org/presentationml/2006/ole">
            <p:oleObj spid="_x0000_s48138" name="KaledoStyle" r:id="rId8" imgW="676440" imgH="1638360" progId="KaledoStyle.Document">
              <p:embed/>
            </p:oleObj>
          </a:graphicData>
        </a:graphic>
      </p:graphicFrame>
      <p:cxnSp>
        <p:nvCxnSpPr>
          <p:cNvPr id="14" name="Connecteur droit 13"/>
          <p:cNvCxnSpPr/>
          <p:nvPr/>
        </p:nvCxnSpPr>
        <p:spPr>
          <a:xfrm rot="5400000">
            <a:off x="2483768" y="2132856"/>
            <a:ext cx="2016224" cy="0"/>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rot="5400000">
            <a:off x="3095836" y="1952836"/>
            <a:ext cx="2232248" cy="0"/>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rot="5400000">
            <a:off x="3923928" y="2132856"/>
            <a:ext cx="1872208" cy="0"/>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33"/>
                                        </p:tgtEl>
                                        <p:attrNameLst>
                                          <p:attrName>style.visibility</p:attrName>
                                        </p:attrNameLst>
                                      </p:cBhvr>
                                      <p:to>
                                        <p:strVal val="visible"/>
                                      </p:to>
                                    </p:set>
                                  </p:childTnLst>
                                </p:cTn>
                              </p:par>
                            </p:childTnLst>
                          </p:cTn>
                        </p:par>
                        <p:par>
                          <p:cTn id="7" fill="hold">
                            <p:stCondLst>
                              <p:cond delay="0"/>
                            </p:stCondLst>
                            <p:childTnLst>
                              <p:par>
                                <p:cTn id="8" presetID="10" presetClass="exit" presetSubtype="0" fill="hold" nodeType="afterEffect">
                                  <p:stCondLst>
                                    <p:cond delay="500"/>
                                  </p:stCondLst>
                                  <p:childTnLst>
                                    <p:animEffect transition="out" filter="fade">
                                      <p:cBhvr>
                                        <p:cTn id="9" dur="2000"/>
                                        <p:tgtEl>
                                          <p:spTgt spid="48129"/>
                                        </p:tgtEl>
                                      </p:cBhvr>
                                    </p:animEffect>
                                    <p:set>
                                      <p:cBhvr>
                                        <p:cTn id="10" dur="1" fill="hold">
                                          <p:stCondLst>
                                            <p:cond delay="1999"/>
                                          </p:stCondLst>
                                        </p:cTn>
                                        <p:tgtEl>
                                          <p:spTgt spid="4812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ppt_x</p:attrName>
                                        </p:attrNameLst>
                                      </p:cBhvr>
                                      <p:tavLst>
                                        <p:tav tm="0">
                                          <p:val>
                                            <p:strVal val="#ppt_x"/>
                                          </p:val>
                                        </p:tav>
                                        <p:tav tm="100000">
                                          <p:val>
                                            <p:strVal val="#ppt_x"/>
                                          </p:val>
                                        </p:tav>
                                      </p:tavLst>
                                    </p:anim>
                                    <p:anim calcmode="lin" valueType="num">
                                      <p:cBhvr>
                                        <p:cTn id="16" dur="500" fill="hold"/>
                                        <p:tgtEl>
                                          <p:spTgt spid="14"/>
                                        </p:tgtEl>
                                        <p:attrNameLst>
                                          <p:attrName>ppt_y</p:attrName>
                                        </p:attrNameLst>
                                      </p:cBhvr>
                                      <p:tavLst>
                                        <p:tav tm="0">
                                          <p:val>
                                            <p:strVal val="#ppt_y-#ppt_h/2"/>
                                          </p:val>
                                        </p:tav>
                                        <p:tav tm="100000">
                                          <p:val>
                                            <p:strVal val="#ppt_y"/>
                                          </p:val>
                                        </p:tav>
                                      </p:tavLst>
                                    </p:anim>
                                    <p:anim calcmode="lin" valueType="num">
                                      <p:cBhvr>
                                        <p:cTn id="17" dur="500" fill="hold"/>
                                        <p:tgtEl>
                                          <p:spTgt spid="14"/>
                                        </p:tgtEl>
                                        <p:attrNameLst>
                                          <p:attrName>ppt_w</p:attrName>
                                        </p:attrNameLst>
                                      </p:cBhvr>
                                      <p:tavLst>
                                        <p:tav tm="0">
                                          <p:val>
                                            <p:strVal val="#ppt_w"/>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childTnLst>
                                </p:cTn>
                              </p:par>
                              <p:par>
                                <p:cTn id="19" presetID="17" presetClass="entr" presetSubtype="1"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ppt_x</p:attrName>
                                        </p:attrNameLst>
                                      </p:cBhvr>
                                      <p:tavLst>
                                        <p:tav tm="0">
                                          <p:val>
                                            <p:strVal val="#ppt_x"/>
                                          </p:val>
                                        </p:tav>
                                        <p:tav tm="100000">
                                          <p:val>
                                            <p:strVal val="#ppt_x"/>
                                          </p:val>
                                        </p:tav>
                                      </p:tavLst>
                                    </p:anim>
                                    <p:anim calcmode="lin" valueType="num">
                                      <p:cBhvr>
                                        <p:cTn id="22" dur="500" fill="hold"/>
                                        <p:tgtEl>
                                          <p:spTgt spid="17"/>
                                        </p:tgtEl>
                                        <p:attrNameLst>
                                          <p:attrName>ppt_y</p:attrName>
                                        </p:attrNameLst>
                                      </p:cBhvr>
                                      <p:tavLst>
                                        <p:tav tm="0">
                                          <p:val>
                                            <p:strVal val="#ppt_y-#ppt_h/2"/>
                                          </p:val>
                                        </p:tav>
                                        <p:tav tm="100000">
                                          <p:val>
                                            <p:strVal val="#ppt_y"/>
                                          </p:val>
                                        </p:tav>
                                      </p:tavLst>
                                    </p:anim>
                                    <p:anim calcmode="lin" valueType="num">
                                      <p:cBhvr>
                                        <p:cTn id="23" dur="500" fill="hold"/>
                                        <p:tgtEl>
                                          <p:spTgt spid="17"/>
                                        </p:tgtEl>
                                        <p:attrNameLst>
                                          <p:attrName>ppt_w</p:attrName>
                                        </p:attrNameLst>
                                      </p:cBhvr>
                                      <p:tavLst>
                                        <p:tav tm="0">
                                          <p:val>
                                            <p:strVal val="#ppt_w"/>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childTnLst>
                                </p:cTn>
                              </p:par>
                              <p:par>
                                <p:cTn id="25" presetID="17" presetClass="entr" presetSubtype="1"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ppt_x</p:attrName>
                                        </p:attrNameLst>
                                      </p:cBhvr>
                                      <p:tavLst>
                                        <p:tav tm="0">
                                          <p:val>
                                            <p:strVal val="#ppt_x"/>
                                          </p:val>
                                        </p:tav>
                                        <p:tav tm="100000">
                                          <p:val>
                                            <p:strVal val="#ppt_x"/>
                                          </p:val>
                                        </p:tav>
                                      </p:tavLst>
                                    </p:anim>
                                    <p:anim calcmode="lin" valueType="num">
                                      <p:cBhvr>
                                        <p:cTn id="28" dur="500" fill="hold"/>
                                        <p:tgtEl>
                                          <p:spTgt spid="19"/>
                                        </p:tgtEl>
                                        <p:attrNameLst>
                                          <p:attrName>ppt_y</p:attrName>
                                        </p:attrNameLst>
                                      </p:cBhvr>
                                      <p:tavLst>
                                        <p:tav tm="0">
                                          <p:val>
                                            <p:strVal val="#ppt_y-#ppt_h/2"/>
                                          </p:val>
                                        </p:tav>
                                        <p:tav tm="100000">
                                          <p:val>
                                            <p:strVal val="#ppt_y"/>
                                          </p:val>
                                        </p:tav>
                                      </p:tavLst>
                                    </p:anim>
                                    <p:anim calcmode="lin" valueType="num">
                                      <p:cBhvr>
                                        <p:cTn id="29" dur="500" fill="hold"/>
                                        <p:tgtEl>
                                          <p:spTgt spid="19"/>
                                        </p:tgtEl>
                                        <p:attrNameLst>
                                          <p:attrName>ppt_w</p:attrName>
                                        </p:attrNameLst>
                                      </p:cBhvr>
                                      <p:tavLst>
                                        <p:tav tm="0">
                                          <p:val>
                                            <p:strVal val="#ppt_w"/>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9"/>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14"/>
                                        </p:tgtEl>
                                        <p:attrNameLst>
                                          <p:attrName>style.visibility</p:attrName>
                                        </p:attrNameLst>
                                      </p:cBhvr>
                                      <p:to>
                                        <p:strVal val="hidden"/>
                                      </p:to>
                                    </p:set>
                                  </p:childTnLst>
                                </p:cTn>
                              </p:par>
                            </p:childTnLst>
                          </p:cTn>
                        </p:par>
                        <p:par>
                          <p:cTn id="37" fill="hold">
                            <p:stCondLst>
                              <p:cond delay="0"/>
                            </p:stCondLst>
                            <p:childTnLst>
                              <p:par>
                                <p:cTn id="38" presetID="1" presetClass="exit" presetSubtype="0" fill="hold" nodeType="afterEffect">
                                  <p:stCondLst>
                                    <p:cond delay="0"/>
                                  </p:stCondLst>
                                  <p:childTnLst>
                                    <p:set>
                                      <p:cBhvr>
                                        <p:cTn id="39" dur="1" fill="hold">
                                          <p:stCondLst>
                                            <p:cond delay="0"/>
                                          </p:stCondLst>
                                        </p:cTn>
                                        <p:tgtEl>
                                          <p:spTgt spid="17"/>
                                        </p:tgtEl>
                                        <p:attrNameLst>
                                          <p:attrName>style.visibility</p:attrName>
                                        </p:attrNameLst>
                                      </p:cBhvr>
                                      <p:to>
                                        <p:strVal val="hidden"/>
                                      </p:to>
                                    </p:set>
                                  </p:childTnLst>
                                </p:cTn>
                              </p:par>
                              <p:par>
                                <p:cTn id="40" presetID="1" presetClass="entr" presetSubtype="0" fill="hold" nodeType="withEffect">
                                  <p:stCondLst>
                                    <p:cond delay="0"/>
                                  </p:stCondLst>
                                  <p:childTnLst>
                                    <p:set>
                                      <p:cBhvr>
                                        <p:cTn id="41" dur="1" fill="hold">
                                          <p:stCondLst>
                                            <p:cond delay="0"/>
                                          </p:stCondLst>
                                        </p:cTn>
                                        <p:tgtEl>
                                          <p:spTgt spid="48135"/>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48136"/>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48137"/>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48138"/>
                                        </p:tgtEl>
                                        <p:attrNameLst>
                                          <p:attrName>style.visibility</p:attrName>
                                        </p:attrNameLst>
                                      </p:cBhvr>
                                      <p:to>
                                        <p:strVal val="visible"/>
                                      </p:to>
                                    </p:set>
                                  </p:childTnLst>
                                </p:cTn>
                              </p:par>
                              <p:par>
                                <p:cTn id="48" presetID="1" presetClass="exit" presetSubtype="0" fill="hold" nodeType="withEffect">
                                  <p:stCondLst>
                                    <p:cond delay="0"/>
                                  </p:stCondLst>
                                  <p:childTnLst>
                                    <p:set>
                                      <p:cBhvr>
                                        <p:cTn id="49" dur="1" fill="hold">
                                          <p:stCondLst>
                                            <p:cond delay="0"/>
                                          </p:stCondLst>
                                        </p:cTn>
                                        <p:tgtEl>
                                          <p:spTgt spid="48133"/>
                                        </p:tgtEl>
                                        <p:attrNameLst>
                                          <p:attrName>style.visibility</p:attrName>
                                        </p:attrNameLst>
                                      </p:cBhvr>
                                      <p:to>
                                        <p:strVal val="hidden"/>
                                      </p:to>
                                    </p:set>
                                  </p:childTnLst>
                                </p:cTn>
                              </p:par>
                              <p:par>
                                <p:cTn id="50" presetID="35" presetClass="path" presetSubtype="0" accel="50000" decel="50000" fill="hold" nodeType="withEffect">
                                  <p:stCondLst>
                                    <p:cond delay="0"/>
                                  </p:stCondLst>
                                  <p:childTnLst>
                                    <p:animMotion origin="layout" path="M -0.00469 -0.00208 L -0.18577 -0.00208 " pathEditMode="relative" rAng="0" ptsTypes="AA">
                                      <p:cBhvr>
                                        <p:cTn id="51" dur="2000" fill="hold"/>
                                        <p:tgtEl>
                                          <p:spTgt spid="48135"/>
                                        </p:tgtEl>
                                        <p:attrNameLst>
                                          <p:attrName>ppt_x</p:attrName>
                                          <p:attrName>ppt_y</p:attrName>
                                        </p:attrNameLst>
                                      </p:cBhvr>
                                      <p:rCtr x="-91" y="0"/>
                                    </p:animMotion>
                                  </p:childTnLst>
                                </p:cTn>
                              </p:par>
                              <p:par>
                                <p:cTn id="52" presetID="35" presetClass="path" presetSubtype="0" accel="50000" decel="50000" fill="hold" nodeType="withEffect">
                                  <p:stCondLst>
                                    <p:cond delay="0"/>
                                  </p:stCondLst>
                                  <p:childTnLst>
                                    <p:animMotion origin="layout" path="M -2.77778E-7 2.01665E-6 L -0.13576 2.01665E-6 " pathEditMode="relative" rAng="0" ptsTypes="AA">
                                      <p:cBhvr>
                                        <p:cTn id="53" dur="2000" fill="hold"/>
                                        <p:tgtEl>
                                          <p:spTgt spid="48136"/>
                                        </p:tgtEl>
                                        <p:attrNameLst>
                                          <p:attrName>ppt_x</p:attrName>
                                          <p:attrName>ppt_y</p:attrName>
                                        </p:attrNameLst>
                                      </p:cBhvr>
                                      <p:rCtr x="-68" y="0"/>
                                    </p:animMotion>
                                  </p:childTnLst>
                                </p:cTn>
                              </p:par>
                              <p:par>
                                <p:cTn id="54" presetID="63" presetClass="path" presetSubtype="0" accel="50000" decel="50000" fill="hold" nodeType="withEffect">
                                  <p:stCondLst>
                                    <p:cond delay="0"/>
                                  </p:stCondLst>
                                  <p:childTnLst>
                                    <p:animMotion origin="layout" path="M 1.94444E-6 2.01665E-6 L 0.12517 2.01665E-6 " pathEditMode="relative" rAng="0" ptsTypes="AA">
                                      <p:cBhvr>
                                        <p:cTn id="55" dur="2000" fill="hold"/>
                                        <p:tgtEl>
                                          <p:spTgt spid="48137"/>
                                        </p:tgtEl>
                                        <p:attrNameLst>
                                          <p:attrName>ppt_x</p:attrName>
                                          <p:attrName>ppt_y</p:attrName>
                                        </p:attrNameLst>
                                      </p:cBhvr>
                                      <p:rCtr x="63" y="0"/>
                                    </p:animMotion>
                                  </p:childTnLst>
                                </p:cTn>
                              </p:par>
                              <p:par>
                                <p:cTn id="56" presetID="63" presetClass="path" presetSubtype="0" accel="50000" decel="50000" fill="hold" nodeType="withEffect">
                                  <p:stCondLst>
                                    <p:cond delay="0"/>
                                  </p:stCondLst>
                                  <p:childTnLst>
                                    <p:animMotion origin="layout" path="M 0 0  L 0.25 0  E" pathEditMode="relative" ptsTypes="">
                                      <p:cBhvr>
                                        <p:cTn id="57" dur="2000" fill="hold"/>
                                        <p:tgtEl>
                                          <p:spTgt spid="4813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17AF0F5-9BF8-40F4-97FD-0D3D873C7D51}" type="datetime1">
              <a:rPr lang="fr-FR" smtClean="0"/>
              <a:pPr/>
              <a:t>10/03/2011</a:t>
            </a:fld>
            <a:endParaRPr lang="fr-FR"/>
          </a:p>
        </p:txBody>
      </p:sp>
      <p:sp>
        <p:nvSpPr>
          <p:cNvPr id="3" name="Espace réservé du pied de page 2"/>
          <p:cNvSpPr>
            <a:spLocks noGrp="1"/>
          </p:cNvSpPr>
          <p:nvPr>
            <p:ph type="ftr" sz="quarter" idx="11"/>
          </p:nvPr>
        </p:nvSpPr>
        <p:spPr/>
        <p:txBody>
          <a:bodyPr/>
          <a:lstStyle/>
          <a:p>
            <a:r>
              <a:rPr lang="fr-FR" dirty="0" smtClean="0"/>
              <a:t>Mme </a:t>
            </a:r>
            <a:r>
              <a:rPr lang="fr-FR" dirty="0" err="1" smtClean="0"/>
              <a:t>R.Gracia</a:t>
            </a:r>
            <a:r>
              <a:rPr lang="fr-FR" dirty="0" smtClean="0"/>
              <a:t>     CAO</a:t>
            </a:r>
            <a:endParaRPr lang="fr-FR" dirty="0"/>
          </a:p>
        </p:txBody>
      </p:sp>
      <p:graphicFrame>
        <p:nvGraphicFramePr>
          <p:cNvPr id="50179" name="Object 3"/>
          <p:cNvGraphicFramePr>
            <a:graphicFrameLocks noChangeAspect="1"/>
          </p:cNvGraphicFramePr>
          <p:nvPr/>
        </p:nvGraphicFramePr>
        <p:xfrm>
          <a:off x="2987824" y="1124744"/>
          <a:ext cx="973157" cy="2304256"/>
        </p:xfrm>
        <a:graphic>
          <a:graphicData uri="http://schemas.openxmlformats.org/presentationml/2006/ole">
            <p:oleObj spid="_x0000_s50179" name="KaledoStyle" r:id="rId3" imgW="828720" imgH="1962000" progId="KaledoStyle.Document">
              <p:embed/>
            </p:oleObj>
          </a:graphicData>
        </a:graphic>
      </p:graphicFrame>
      <p:graphicFrame>
        <p:nvGraphicFramePr>
          <p:cNvPr id="50181" name="Object 5"/>
          <p:cNvGraphicFramePr>
            <a:graphicFrameLocks noChangeAspect="1"/>
          </p:cNvGraphicFramePr>
          <p:nvPr/>
        </p:nvGraphicFramePr>
        <p:xfrm>
          <a:off x="5292080" y="1124744"/>
          <a:ext cx="950785" cy="2304256"/>
        </p:xfrm>
        <a:graphic>
          <a:graphicData uri="http://schemas.openxmlformats.org/presentationml/2006/ole">
            <p:oleObj spid="_x0000_s50181" name="KaledoStyle" r:id="rId4" imgW="809640" imgH="1962000" progId="KaledoStyle.Document">
              <p:embed/>
            </p:oleObj>
          </a:graphicData>
        </a:graphic>
      </p:graphicFrame>
      <p:graphicFrame>
        <p:nvGraphicFramePr>
          <p:cNvPr id="50182" name="Object 6"/>
          <p:cNvGraphicFramePr>
            <a:graphicFrameLocks noChangeAspect="1"/>
          </p:cNvGraphicFramePr>
          <p:nvPr/>
        </p:nvGraphicFramePr>
        <p:xfrm>
          <a:off x="7020272" y="1412776"/>
          <a:ext cx="1040663" cy="1935857"/>
        </p:xfrm>
        <a:graphic>
          <a:graphicData uri="http://schemas.openxmlformats.org/presentationml/2006/ole">
            <p:oleObj spid="_x0000_s50182" name="KaledoStyle" r:id="rId5" imgW="885960" imgH="1647720" progId="KaledoStyle.Document">
              <p:embed/>
            </p:oleObj>
          </a:graphicData>
        </a:graphic>
      </p:graphicFrame>
      <p:graphicFrame>
        <p:nvGraphicFramePr>
          <p:cNvPr id="50183" name="Object 7"/>
          <p:cNvGraphicFramePr>
            <a:graphicFrameLocks noChangeAspect="1"/>
          </p:cNvGraphicFramePr>
          <p:nvPr/>
        </p:nvGraphicFramePr>
        <p:xfrm>
          <a:off x="827584" y="1340768"/>
          <a:ext cx="1081087" cy="2082800"/>
        </p:xfrm>
        <a:graphic>
          <a:graphicData uri="http://schemas.openxmlformats.org/presentationml/2006/ole">
            <p:oleObj spid="_x0000_s50183" name="KaledoStyle" r:id="rId6" imgW="923760" imgH="1781280" progId="KaledoStyle.Document">
              <p:embed/>
            </p:oleObj>
          </a:graphicData>
        </a:graphic>
      </p:graphicFrame>
      <p:graphicFrame>
        <p:nvGraphicFramePr>
          <p:cNvPr id="50184" name="Object 8"/>
          <p:cNvGraphicFramePr>
            <a:graphicFrameLocks noChangeAspect="1"/>
          </p:cNvGraphicFramePr>
          <p:nvPr/>
        </p:nvGraphicFramePr>
        <p:xfrm>
          <a:off x="827584" y="1340768"/>
          <a:ext cx="1120552" cy="2160240"/>
        </p:xfrm>
        <a:graphic>
          <a:graphicData uri="http://schemas.openxmlformats.org/presentationml/2006/ole">
            <p:oleObj spid="_x0000_s50184" name="KaledoStyle" r:id="rId7" imgW="923760" imgH="1781280" progId="KaledoStyle.Document">
              <p:embed/>
            </p:oleObj>
          </a:graphicData>
        </a:graphic>
      </p:graphicFrame>
      <p:graphicFrame>
        <p:nvGraphicFramePr>
          <p:cNvPr id="50185" name="Object 9"/>
          <p:cNvGraphicFramePr>
            <a:graphicFrameLocks noChangeAspect="1"/>
          </p:cNvGraphicFramePr>
          <p:nvPr/>
        </p:nvGraphicFramePr>
        <p:xfrm>
          <a:off x="2987823" y="1124744"/>
          <a:ext cx="973157" cy="2304256"/>
        </p:xfrm>
        <a:graphic>
          <a:graphicData uri="http://schemas.openxmlformats.org/presentationml/2006/ole">
            <p:oleObj spid="_x0000_s50185" name="KaledoStyle" r:id="rId8" imgW="828720" imgH="1962000" progId="KaledoStyle.Document">
              <p:embed/>
            </p:oleObj>
          </a:graphicData>
        </a:graphic>
      </p:graphicFrame>
      <p:graphicFrame>
        <p:nvGraphicFramePr>
          <p:cNvPr id="50186" name="Object 10"/>
          <p:cNvGraphicFramePr>
            <a:graphicFrameLocks noChangeAspect="1"/>
          </p:cNvGraphicFramePr>
          <p:nvPr/>
        </p:nvGraphicFramePr>
        <p:xfrm>
          <a:off x="5292079" y="1124744"/>
          <a:ext cx="950785" cy="2304256"/>
        </p:xfrm>
        <a:graphic>
          <a:graphicData uri="http://schemas.openxmlformats.org/presentationml/2006/ole">
            <p:oleObj spid="_x0000_s50186" name="KaledoStyle" r:id="rId9" imgW="809640" imgH="1962000" progId="KaledoStyle.Document">
              <p:embed/>
            </p:oleObj>
          </a:graphicData>
        </a:graphic>
      </p:graphicFrame>
      <p:graphicFrame>
        <p:nvGraphicFramePr>
          <p:cNvPr id="50187" name="Object 11"/>
          <p:cNvGraphicFramePr>
            <a:graphicFrameLocks noChangeAspect="1"/>
          </p:cNvGraphicFramePr>
          <p:nvPr/>
        </p:nvGraphicFramePr>
        <p:xfrm>
          <a:off x="7020272" y="1412776"/>
          <a:ext cx="1045157" cy="1944216"/>
        </p:xfrm>
        <a:graphic>
          <a:graphicData uri="http://schemas.openxmlformats.org/presentationml/2006/ole">
            <p:oleObj spid="_x0000_s50187" name="KaledoStyle" r:id="rId10" imgW="885960" imgH="1647720" progId="KaledoStyle.Document">
              <p:embed/>
            </p:oleObj>
          </a:graphicData>
        </a:graphic>
      </p:graphicFrame>
      <p:graphicFrame>
        <p:nvGraphicFramePr>
          <p:cNvPr id="50188" name="Object 12"/>
          <p:cNvGraphicFramePr>
            <a:graphicFrameLocks noChangeAspect="1"/>
          </p:cNvGraphicFramePr>
          <p:nvPr/>
        </p:nvGraphicFramePr>
        <p:xfrm>
          <a:off x="3635896" y="1124744"/>
          <a:ext cx="1912756" cy="2304256"/>
        </p:xfrm>
        <a:graphic>
          <a:graphicData uri="http://schemas.openxmlformats.org/presentationml/2006/ole">
            <p:oleObj spid="_x0000_s50188" name="KaledoStyle" r:id="rId11" imgW="1628640" imgH="1962000" progId="KaledoStyle.Document">
              <p:embed/>
            </p:oleObj>
          </a:graphicData>
        </a:graphic>
      </p:graphicFrame>
      <p:graphicFrame>
        <p:nvGraphicFramePr>
          <p:cNvPr id="50189" name="Object 13"/>
          <p:cNvGraphicFramePr>
            <a:graphicFrameLocks noChangeAspect="1"/>
          </p:cNvGraphicFramePr>
          <p:nvPr/>
        </p:nvGraphicFramePr>
        <p:xfrm>
          <a:off x="3635896" y="1124744"/>
          <a:ext cx="2899990" cy="2304256"/>
        </p:xfrm>
        <a:graphic>
          <a:graphicData uri="http://schemas.openxmlformats.org/presentationml/2006/ole">
            <p:oleObj spid="_x0000_s50189" name="KaledoStyle" r:id="rId12" imgW="2457360" imgH="1952640" progId="KaledoStyle.Document">
              <p:embed/>
            </p:oleObj>
          </a:graphicData>
        </a:graphic>
      </p:graphicFrame>
      <p:graphicFrame>
        <p:nvGraphicFramePr>
          <p:cNvPr id="50190" name="Object 14"/>
          <p:cNvGraphicFramePr>
            <a:graphicFrameLocks noChangeAspect="1"/>
          </p:cNvGraphicFramePr>
          <p:nvPr/>
        </p:nvGraphicFramePr>
        <p:xfrm>
          <a:off x="2627784" y="1124744"/>
          <a:ext cx="3926184" cy="2304256"/>
        </p:xfrm>
        <a:graphic>
          <a:graphicData uri="http://schemas.openxmlformats.org/presentationml/2006/ole">
            <p:oleObj spid="_x0000_s50190" name="KaledoStyle" r:id="rId13" imgW="3343320" imgH="1962000" progId="KaledoStyle.Document">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18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18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018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0187"/>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50183"/>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50179"/>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50181"/>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50182"/>
                                        </p:tgtEl>
                                        <p:attrNameLst>
                                          <p:attrName>style.visibility</p:attrName>
                                        </p:attrNameLst>
                                      </p:cBhvr>
                                      <p:to>
                                        <p:strVal val="hidden"/>
                                      </p:to>
                                    </p:set>
                                  </p:childTnLst>
                                </p:cTn>
                              </p:par>
                            </p:childTnLst>
                          </p:cTn>
                        </p:par>
                        <p:par>
                          <p:cTn id="21" fill="hold">
                            <p:stCondLst>
                              <p:cond delay="0"/>
                            </p:stCondLst>
                            <p:childTnLst>
                              <p:par>
                                <p:cTn id="22" presetID="63" presetClass="path" presetSubtype="0" accel="50000" decel="50000" fill="hold" nodeType="afterEffect">
                                  <p:stCondLst>
                                    <p:cond delay="0"/>
                                  </p:stCondLst>
                                  <p:childTnLst>
                                    <p:animMotion origin="layout" path="M -1.11111E-6 2.6272E-6 L 0.06493 2.6272E-6 " pathEditMode="relative" rAng="0" ptsTypes="AA">
                                      <p:cBhvr>
                                        <p:cTn id="23" dur="2000" fill="hold"/>
                                        <p:tgtEl>
                                          <p:spTgt spid="50185"/>
                                        </p:tgtEl>
                                        <p:attrNameLst>
                                          <p:attrName>ppt_x</p:attrName>
                                          <p:attrName>ppt_y</p:attrName>
                                        </p:attrNameLst>
                                      </p:cBhvr>
                                      <p:rCtr x="32" y="0"/>
                                    </p:animMotion>
                                  </p:childTnLst>
                                </p:cTn>
                              </p:par>
                              <p:par>
                                <p:cTn id="24" presetID="35" presetClass="path" presetSubtype="0" accel="50000" decel="50000" fill="hold" nodeType="withEffect">
                                  <p:stCondLst>
                                    <p:cond delay="0"/>
                                  </p:stCondLst>
                                  <p:childTnLst>
                                    <p:animMotion origin="layout" path="M 8.33333E-7 2.6272E-6 L -0.08351 2.6272E-6 " pathEditMode="relative" rAng="0" ptsTypes="AA">
                                      <p:cBhvr>
                                        <p:cTn id="25" dur="2000" fill="hold"/>
                                        <p:tgtEl>
                                          <p:spTgt spid="50186"/>
                                        </p:tgtEl>
                                        <p:attrNameLst>
                                          <p:attrName>ppt_x</p:attrName>
                                          <p:attrName>ppt_y</p:attrName>
                                        </p:attrNameLst>
                                      </p:cBhvr>
                                      <p:rCtr x="-42" y="0"/>
                                    </p:animMotion>
                                  </p:childTnLst>
                                </p:cTn>
                              </p:par>
                            </p:childTnLst>
                          </p:cTn>
                        </p:par>
                        <p:par>
                          <p:cTn id="26" fill="hold">
                            <p:stCondLst>
                              <p:cond delay="2000"/>
                            </p:stCondLst>
                            <p:childTnLst>
                              <p:par>
                                <p:cTn id="27" presetID="1" presetClass="entr" presetSubtype="0" fill="hold" nodeType="afterEffect">
                                  <p:stCondLst>
                                    <p:cond delay="0"/>
                                  </p:stCondLst>
                                  <p:childTnLst>
                                    <p:set>
                                      <p:cBhvr>
                                        <p:cTn id="28" dur="1" fill="hold">
                                          <p:stCondLst>
                                            <p:cond delay="0"/>
                                          </p:stCondLst>
                                        </p:cTn>
                                        <p:tgtEl>
                                          <p:spTgt spid="50188"/>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50186"/>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50185"/>
                                        </p:tgtEl>
                                        <p:attrNameLst>
                                          <p:attrName>style.visibility</p:attrName>
                                        </p:attrNameLst>
                                      </p:cBhvr>
                                      <p:to>
                                        <p:strVal val="hidden"/>
                                      </p:to>
                                    </p:set>
                                  </p:childTnLst>
                                </p:cTn>
                              </p:par>
                            </p:childTnLst>
                          </p:cTn>
                        </p:par>
                        <p:par>
                          <p:cTn id="33" fill="hold">
                            <p:stCondLst>
                              <p:cond delay="2000"/>
                            </p:stCondLst>
                            <p:childTnLst>
                              <p:par>
                                <p:cTn id="34" presetID="35" presetClass="path" presetSubtype="0" accel="50000" decel="50000" fill="hold" nodeType="afterEffect">
                                  <p:stCondLst>
                                    <p:cond delay="0"/>
                                  </p:stCondLst>
                                  <p:childTnLst>
                                    <p:animMotion origin="layout" path="M 3.61111E-6 4.32932E-6 L -0.17518 0.00531 " pathEditMode="relative" rAng="0" ptsTypes="AA">
                                      <p:cBhvr>
                                        <p:cTn id="35" dur="2000" fill="hold"/>
                                        <p:tgtEl>
                                          <p:spTgt spid="50187"/>
                                        </p:tgtEl>
                                        <p:attrNameLst>
                                          <p:attrName>ppt_x</p:attrName>
                                          <p:attrName>ppt_y</p:attrName>
                                        </p:attrNameLst>
                                      </p:cBhvr>
                                      <p:rCtr x="-88" y="3"/>
                                    </p:animMotion>
                                  </p:childTnLst>
                                </p:cTn>
                              </p:par>
                            </p:childTnLst>
                          </p:cTn>
                        </p:par>
                        <p:par>
                          <p:cTn id="36" fill="hold">
                            <p:stCondLst>
                              <p:cond delay="4000"/>
                            </p:stCondLst>
                            <p:childTnLst>
                              <p:par>
                                <p:cTn id="37" presetID="1" presetClass="exit" presetSubtype="0" fill="hold" nodeType="afterEffect">
                                  <p:stCondLst>
                                    <p:cond delay="0"/>
                                  </p:stCondLst>
                                  <p:childTnLst>
                                    <p:set>
                                      <p:cBhvr>
                                        <p:cTn id="38" dur="1" fill="hold">
                                          <p:stCondLst>
                                            <p:cond delay="0"/>
                                          </p:stCondLst>
                                        </p:cTn>
                                        <p:tgtEl>
                                          <p:spTgt spid="50188"/>
                                        </p:tgtEl>
                                        <p:attrNameLst>
                                          <p:attrName>style.visibility</p:attrName>
                                        </p:attrNameLst>
                                      </p:cBhvr>
                                      <p:to>
                                        <p:strVal val="hidden"/>
                                      </p:to>
                                    </p:set>
                                  </p:childTnLst>
                                </p:cTn>
                              </p:par>
                              <p:par>
                                <p:cTn id="39" presetID="1" presetClass="entr" presetSubtype="0" fill="hold" nodeType="withEffect">
                                  <p:stCondLst>
                                    <p:cond delay="0"/>
                                  </p:stCondLst>
                                  <p:childTnLst>
                                    <p:set>
                                      <p:cBhvr>
                                        <p:cTn id="40" dur="1" fill="hold">
                                          <p:stCondLst>
                                            <p:cond delay="0"/>
                                          </p:stCondLst>
                                        </p:cTn>
                                        <p:tgtEl>
                                          <p:spTgt spid="50189"/>
                                        </p:tgtEl>
                                        <p:attrNameLst>
                                          <p:attrName>style.visibility</p:attrName>
                                        </p:attrNameLst>
                                      </p:cBhvr>
                                      <p:to>
                                        <p:strVal val="visible"/>
                                      </p:to>
                                    </p:set>
                                  </p:childTnLst>
                                </p:cTn>
                              </p:par>
                            </p:childTnLst>
                          </p:cTn>
                        </p:par>
                        <p:par>
                          <p:cTn id="41" fill="hold">
                            <p:stCondLst>
                              <p:cond delay="4000"/>
                            </p:stCondLst>
                            <p:childTnLst>
                              <p:par>
                                <p:cTn id="42" presetID="1" presetClass="exit" presetSubtype="0" fill="hold" nodeType="afterEffect">
                                  <p:stCondLst>
                                    <p:cond delay="0"/>
                                  </p:stCondLst>
                                  <p:childTnLst>
                                    <p:set>
                                      <p:cBhvr>
                                        <p:cTn id="43" dur="1" fill="hold">
                                          <p:stCondLst>
                                            <p:cond delay="0"/>
                                          </p:stCondLst>
                                        </p:cTn>
                                        <p:tgtEl>
                                          <p:spTgt spid="50187"/>
                                        </p:tgtEl>
                                        <p:attrNameLst>
                                          <p:attrName>style.visibility</p:attrName>
                                        </p:attrNameLst>
                                      </p:cBhvr>
                                      <p:to>
                                        <p:strVal val="hidden"/>
                                      </p:to>
                                    </p:set>
                                  </p:childTnLst>
                                </p:cTn>
                              </p:par>
                            </p:childTnLst>
                          </p:cTn>
                        </p:par>
                        <p:par>
                          <p:cTn id="44" fill="hold">
                            <p:stCondLst>
                              <p:cond delay="4000"/>
                            </p:stCondLst>
                            <p:childTnLst>
                              <p:par>
                                <p:cTn id="45" presetID="63" presetClass="path" presetSubtype="0" accel="50000" decel="50000" fill="hold" nodeType="afterEffect">
                                  <p:stCondLst>
                                    <p:cond delay="0"/>
                                  </p:stCondLst>
                                  <p:childTnLst>
                                    <p:animMotion origin="layout" path="M -2.22222E-6 -2.7012E-6 L 0.18906 -2.7012E-6 " pathEditMode="relative" rAng="0" ptsTypes="AA">
                                      <p:cBhvr>
                                        <p:cTn id="46" dur="2000" fill="hold"/>
                                        <p:tgtEl>
                                          <p:spTgt spid="50184"/>
                                        </p:tgtEl>
                                        <p:attrNameLst>
                                          <p:attrName>ppt_x</p:attrName>
                                          <p:attrName>ppt_y</p:attrName>
                                        </p:attrNameLst>
                                      </p:cBhvr>
                                      <p:rCtr x="94" y="0"/>
                                    </p:animMotion>
                                  </p:childTnLst>
                                </p:cTn>
                              </p:par>
                            </p:childTnLst>
                          </p:cTn>
                        </p:par>
                        <p:par>
                          <p:cTn id="47" fill="hold">
                            <p:stCondLst>
                              <p:cond delay="6000"/>
                            </p:stCondLst>
                            <p:childTnLst>
                              <p:par>
                                <p:cTn id="48" presetID="1" presetClass="exit" presetSubtype="0" fill="hold" nodeType="afterEffect">
                                  <p:stCondLst>
                                    <p:cond delay="0"/>
                                  </p:stCondLst>
                                  <p:childTnLst>
                                    <p:set>
                                      <p:cBhvr>
                                        <p:cTn id="49" dur="1" fill="hold">
                                          <p:stCondLst>
                                            <p:cond delay="0"/>
                                          </p:stCondLst>
                                        </p:cTn>
                                        <p:tgtEl>
                                          <p:spTgt spid="50189"/>
                                        </p:tgtEl>
                                        <p:attrNameLst>
                                          <p:attrName>style.visibility</p:attrName>
                                        </p:attrNameLst>
                                      </p:cBhvr>
                                      <p:to>
                                        <p:strVal val="hidden"/>
                                      </p:to>
                                    </p:set>
                                  </p:childTnLst>
                                </p:cTn>
                              </p:par>
                            </p:childTnLst>
                          </p:cTn>
                        </p:par>
                        <p:par>
                          <p:cTn id="50" fill="hold">
                            <p:stCondLst>
                              <p:cond delay="6000"/>
                            </p:stCondLst>
                            <p:childTnLst>
                              <p:par>
                                <p:cTn id="51" presetID="1" presetClass="exit" presetSubtype="0" fill="hold" nodeType="afterEffect">
                                  <p:stCondLst>
                                    <p:cond delay="0"/>
                                  </p:stCondLst>
                                  <p:childTnLst>
                                    <p:set>
                                      <p:cBhvr>
                                        <p:cTn id="52" dur="1" fill="hold">
                                          <p:stCondLst>
                                            <p:cond delay="0"/>
                                          </p:stCondLst>
                                        </p:cTn>
                                        <p:tgtEl>
                                          <p:spTgt spid="50184"/>
                                        </p:tgtEl>
                                        <p:attrNameLst>
                                          <p:attrName>style.visibility</p:attrName>
                                        </p:attrNameLst>
                                      </p:cBhvr>
                                      <p:to>
                                        <p:strVal val="hidden"/>
                                      </p:to>
                                    </p:set>
                                  </p:childTnLst>
                                </p:cTn>
                              </p:par>
                            </p:childTnLst>
                          </p:cTn>
                        </p:par>
                        <p:par>
                          <p:cTn id="53" fill="hold">
                            <p:stCondLst>
                              <p:cond delay="6000"/>
                            </p:stCondLst>
                            <p:childTnLst>
                              <p:par>
                                <p:cTn id="54" presetID="1" presetClass="entr" presetSubtype="0" fill="hold" nodeType="afterEffect">
                                  <p:stCondLst>
                                    <p:cond delay="0"/>
                                  </p:stCondLst>
                                  <p:childTnLst>
                                    <p:set>
                                      <p:cBhvr>
                                        <p:cTn id="55" dur="1" fill="hold">
                                          <p:stCondLst>
                                            <p:cond delay="0"/>
                                          </p:stCondLst>
                                        </p:cTn>
                                        <p:tgtEl>
                                          <p:spTgt spid="501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17AF0F5-9BF8-40F4-97FD-0D3D873C7D51}" type="datetime1">
              <a:rPr lang="fr-FR" smtClean="0"/>
              <a:pPr/>
              <a:t>10/03/2011</a:t>
            </a:fld>
            <a:endParaRPr lang="fr-FR"/>
          </a:p>
        </p:txBody>
      </p:sp>
      <p:sp>
        <p:nvSpPr>
          <p:cNvPr id="3" name="Espace réservé du pied de page 2"/>
          <p:cNvSpPr>
            <a:spLocks noGrp="1"/>
          </p:cNvSpPr>
          <p:nvPr>
            <p:ph type="ftr" sz="quarter" idx="11"/>
          </p:nvPr>
        </p:nvSpPr>
        <p:spPr/>
        <p:txBody>
          <a:bodyPr/>
          <a:lstStyle/>
          <a:p>
            <a:r>
              <a:rPr lang="fr-FR" smtClean="0"/>
              <a:t>Mme R.Gracia     CAO</a:t>
            </a:r>
            <a:endParaRPr lang="fr-FR"/>
          </a:p>
        </p:txBody>
      </p:sp>
      <p:graphicFrame>
        <p:nvGraphicFramePr>
          <p:cNvPr id="52226" name="Object 2"/>
          <p:cNvGraphicFramePr>
            <a:graphicFrameLocks noChangeAspect="1"/>
          </p:cNvGraphicFramePr>
          <p:nvPr/>
        </p:nvGraphicFramePr>
        <p:xfrm>
          <a:off x="2627313" y="1125538"/>
          <a:ext cx="3925887" cy="2303462"/>
        </p:xfrm>
        <a:graphic>
          <a:graphicData uri="http://schemas.openxmlformats.org/presentationml/2006/ole">
            <p:oleObj spid="_x0000_s52226" name="KaledoStyle" r:id="rId3" imgW="3343320" imgH="1962000" progId="KaledoStyle.Document">
              <p:embed/>
            </p:oleObj>
          </a:graphicData>
        </a:graphic>
      </p:graphicFrame>
      <p:cxnSp>
        <p:nvCxnSpPr>
          <p:cNvPr id="8" name="Connecteur droit 7"/>
          <p:cNvCxnSpPr/>
          <p:nvPr/>
        </p:nvCxnSpPr>
        <p:spPr>
          <a:xfrm rot="5400000" flipH="1" flipV="1">
            <a:off x="4427984" y="980728"/>
            <a:ext cx="2880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flipV="1">
            <a:off x="3419872" y="836712"/>
            <a:ext cx="1152128" cy="57606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4572000" y="836712"/>
            <a:ext cx="1224136" cy="7200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rot="5400000" flipH="1" flipV="1">
            <a:off x="4427984" y="3501008"/>
            <a:ext cx="2880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2771800" y="3356992"/>
            <a:ext cx="1800200" cy="2880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flipV="1">
            <a:off x="4572000" y="3356992"/>
            <a:ext cx="1872208" cy="2880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Forme libre 20"/>
          <p:cNvSpPr/>
          <p:nvPr/>
        </p:nvSpPr>
        <p:spPr>
          <a:xfrm>
            <a:off x="3412901" y="821779"/>
            <a:ext cx="2369713" cy="710807"/>
          </a:xfrm>
          <a:custGeom>
            <a:avLst/>
            <a:gdLst>
              <a:gd name="connsiteX0" fmla="*/ 0 w 2369713"/>
              <a:gd name="connsiteY0" fmla="*/ 558084 h 712631"/>
              <a:gd name="connsiteX1" fmla="*/ 579550 w 2369713"/>
              <a:gd name="connsiteY1" fmla="*/ 145960 h 712631"/>
              <a:gd name="connsiteX2" fmla="*/ 1133341 w 2369713"/>
              <a:gd name="connsiteY2" fmla="*/ 4293 h 712631"/>
              <a:gd name="connsiteX3" fmla="*/ 1803043 w 2369713"/>
              <a:gd name="connsiteY3" fmla="*/ 171718 h 712631"/>
              <a:gd name="connsiteX4" fmla="*/ 2369713 w 2369713"/>
              <a:gd name="connsiteY4" fmla="*/ 712631 h 712631"/>
              <a:gd name="connsiteX0" fmla="*/ 0 w 2369713"/>
              <a:gd name="connsiteY0" fmla="*/ 568261 h 722808"/>
              <a:gd name="connsiteX1" fmla="*/ 579550 w 2369713"/>
              <a:gd name="connsiteY1" fmla="*/ 156137 h 722808"/>
              <a:gd name="connsiteX2" fmla="*/ 1133341 w 2369713"/>
              <a:gd name="connsiteY2" fmla="*/ 14470 h 722808"/>
              <a:gd name="connsiteX3" fmla="*/ 1807171 w 2369713"/>
              <a:gd name="connsiteY3" fmla="*/ 242958 h 722808"/>
              <a:gd name="connsiteX4" fmla="*/ 2369713 w 2369713"/>
              <a:gd name="connsiteY4" fmla="*/ 722808 h 722808"/>
              <a:gd name="connsiteX0" fmla="*/ 0 w 2369713"/>
              <a:gd name="connsiteY0" fmla="*/ 587375 h 741922"/>
              <a:gd name="connsiteX1" fmla="*/ 579550 w 2369713"/>
              <a:gd name="connsiteY1" fmla="*/ 175251 h 741922"/>
              <a:gd name="connsiteX2" fmla="*/ 1133341 w 2369713"/>
              <a:gd name="connsiteY2" fmla="*/ 33584 h 741922"/>
              <a:gd name="connsiteX3" fmla="*/ 1591147 w 2369713"/>
              <a:gd name="connsiteY3" fmla="*/ 118056 h 741922"/>
              <a:gd name="connsiteX4" fmla="*/ 2369713 w 2369713"/>
              <a:gd name="connsiteY4" fmla="*/ 741922 h 741922"/>
              <a:gd name="connsiteX0" fmla="*/ 0 w 2369713"/>
              <a:gd name="connsiteY0" fmla="*/ 563323 h 717870"/>
              <a:gd name="connsiteX1" fmla="*/ 579550 w 2369713"/>
              <a:gd name="connsiteY1" fmla="*/ 151199 h 717870"/>
              <a:gd name="connsiteX2" fmla="*/ 1133341 w 2369713"/>
              <a:gd name="connsiteY2" fmla="*/ 9532 h 717870"/>
              <a:gd name="connsiteX3" fmla="*/ 1591147 w 2369713"/>
              <a:gd name="connsiteY3" fmla="*/ 94004 h 717870"/>
              <a:gd name="connsiteX4" fmla="*/ 2369713 w 2369713"/>
              <a:gd name="connsiteY4" fmla="*/ 717870 h 717870"/>
              <a:gd name="connsiteX0" fmla="*/ 0 w 2369713"/>
              <a:gd name="connsiteY0" fmla="*/ 563323 h 717870"/>
              <a:gd name="connsiteX1" fmla="*/ 579550 w 2369713"/>
              <a:gd name="connsiteY1" fmla="*/ 151199 h 717870"/>
              <a:gd name="connsiteX2" fmla="*/ 1133341 w 2369713"/>
              <a:gd name="connsiteY2" fmla="*/ 9532 h 717870"/>
              <a:gd name="connsiteX3" fmla="*/ 1591147 w 2369713"/>
              <a:gd name="connsiteY3" fmla="*/ 94004 h 717870"/>
              <a:gd name="connsiteX4" fmla="*/ 2369713 w 2369713"/>
              <a:gd name="connsiteY4" fmla="*/ 717870 h 717870"/>
              <a:gd name="connsiteX0" fmla="*/ 0 w 2369713"/>
              <a:gd name="connsiteY0" fmla="*/ 556260 h 710807"/>
              <a:gd name="connsiteX1" fmla="*/ 579550 w 2369713"/>
              <a:gd name="connsiteY1" fmla="*/ 144136 h 710807"/>
              <a:gd name="connsiteX2" fmla="*/ 1133341 w 2369713"/>
              <a:gd name="connsiteY2" fmla="*/ 2469 h 710807"/>
              <a:gd name="connsiteX3" fmla="*/ 1663155 w 2369713"/>
              <a:gd name="connsiteY3" fmla="*/ 158949 h 710807"/>
              <a:gd name="connsiteX4" fmla="*/ 2369713 w 2369713"/>
              <a:gd name="connsiteY4" fmla="*/ 710807 h 710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9713" h="710807">
                <a:moveTo>
                  <a:pt x="0" y="556260"/>
                </a:moveTo>
                <a:cubicBezTo>
                  <a:pt x="195330" y="396347"/>
                  <a:pt x="390660" y="236434"/>
                  <a:pt x="579550" y="144136"/>
                </a:cubicBezTo>
                <a:cubicBezTo>
                  <a:pt x="768440" y="51838"/>
                  <a:pt x="952740" y="0"/>
                  <a:pt x="1133341" y="2469"/>
                </a:cubicBezTo>
                <a:cubicBezTo>
                  <a:pt x="1313942" y="4938"/>
                  <a:pt x="1609860" y="118995"/>
                  <a:pt x="1663155" y="158949"/>
                </a:cubicBezTo>
                <a:cubicBezTo>
                  <a:pt x="1869217" y="277005"/>
                  <a:pt x="2189409" y="499378"/>
                  <a:pt x="2369713" y="710807"/>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3" name="Forme libre 22"/>
          <p:cNvSpPr/>
          <p:nvPr/>
        </p:nvSpPr>
        <p:spPr>
          <a:xfrm>
            <a:off x="2743200" y="3400022"/>
            <a:ext cx="3696237" cy="270456"/>
          </a:xfrm>
          <a:custGeom>
            <a:avLst/>
            <a:gdLst>
              <a:gd name="connsiteX0" fmla="*/ 0 w 3696237"/>
              <a:gd name="connsiteY0" fmla="*/ 12878 h 315532"/>
              <a:gd name="connsiteX1" fmla="*/ 927279 w 3696237"/>
              <a:gd name="connsiteY1" fmla="*/ 218940 h 315532"/>
              <a:gd name="connsiteX2" fmla="*/ 1828800 w 3696237"/>
              <a:gd name="connsiteY2" fmla="*/ 270456 h 315532"/>
              <a:gd name="connsiteX3" fmla="*/ 2820473 w 3696237"/>
              <a:gd name="connsiteY3" fmla="*/ 270456 h 315532"/>
              <a:gd name="connsiteX4" fmla="*/ 3696237 w 3696237"/>
              <a:gd name="connsiteY4" fmla="*/ 0 h 315532"/>
              <a:gd name="connsiteX0" fmla="*/ 0 w 3696237"/>
              <a:gd name="connsiteY0" fmla="*/ 12878 h 290077"/>
              <a:gd name="connsiteX1" fmla="*/ 927279 w 3696237"/>
              <a:gd name="connsiteY1" fmla="*/ 218940 h 290077"/>
              <a:gd name="connsiteX2" fmla="*/ 1828800 w 3696237"/>
              <a:gd name="connsiteY2" fmla="*/ 270456 h 290077"/>
              <a:gd name="connsiteX3" fmla="*/ 2836912 w 3696237"/>
              <a:gd name="connsiteY3" fmla="*/ 245001 h 290077"/>
              <a:gd name="connsiteX4" fmla="*/ 3696237 w 3696237"/>
              <a:gd name="connsiteY4" fmla="*/ 0 h 290077"/>
              <a:gd name="connsiteX0" fmla="*/ 0 w 3696237"/>
              <a:gd name="connsiteY0" fmla="*/ 12878 h 290077"/>
              <a:gd name="connsiteX1" fmla="*/ 1108720 w 3696237"/>
              <a:gd name="connsiteY1" fmla="*/ 245002 h 290077"/>
              <a:gd name="connsiteX2" fmla="*/ 1828800 w 3696237"/>
              <a:gd name="connsiteY2" fmla="*/ 270456 h 290077"/>
              <a:gd name="connsiteX3" fmla="*/ 2836912 w 3696237"/>
              <a:gd name="connsiteY3" fmla="*/ 245001 h 290077"/>
              <a:gd name="connsiteX4" fmla="*/ 3696237 w 3696237"/>
              <a:gd name="connsiteY4" fmla="*/ 0 h 290077"/>
              <a:gd name="connsiteX0" fmla="*/ 0 w 3696237"/>
              <a:gd name="connsiteY0" fmla="*/ 12878 h 290077"/>
              <a:gd name="connsiteX1" fmla="*/ 820688 w 3696237"/>
              <a:gd name="connsiteY1" fmla="*/ 172994 h 290077"/>
              <a:gd name="connsiteX2" fmla="*/ 1828800 w 3696237"/>
              <a:gd name="connsiteY2" fmla="*/ 270456 h 290077"/>
              <a:gd name="connsiteX3" fmla="*/ 2836912 w 3696237"/>
              <a:gd name="connsiteY3" fmla="*/ 245001 h 290077"/>
              <a:gd name="connsiteX4" fmla="*/ 3696237 w 3696237"/>
              <a:gd name="connsiteY4" fmla="*/ 0 h 290077"/>
              <a:gd name="connsiteX0" fmla="*/ 0 w 3696237"/>
              <a:gd name="connsiteY0" fmla="*/ 12878 h 270456"/>
              <a:gd name="connsiteX1" fmla="*/ 820688 w 3696237"/>
              <a:gd name="connsiteY1" fmla="*/ 172994 h 270456"/>
              <a:gd name="connsiteX2" fmla="*/ 1828800 w 3696237"/>
              <a:gd name="connsiteY2" fmla="*/ 270456 h 270456"/>
              <a:gd name="connsiteX3" fmla="*/ 2980928 w 3696237"/>
              <a:gd name="connsiteY3" fmla="*/ 172994 h 270456"/>
              <a:gd name="connsiteX4" fmla="*/ 3696237 w 3696237"/>
              <a:gd name="connsiteY4" fmla="*/ 0 h 270456"/>
              <a:gd name="connsiteX0" fmla="*/ 0 w 3696237"/>
              <a:gd name="connsiteY0" fmla="*/ 12878 h 270456"/>
              <a:gd name="connsiteX1" fmla="*/ 820688 w 3696237"/>
              <a:gd name="connsiteY1" fmla="*/ 172994 h 270456"/>
              <a:gd name="connsiteX2" fmla="*/ 1828800 w 3696237"/>
              <a:gd name="connsiteY2" fmla="*/ 270456 h 270456"/>
              <a:gd name="connsiteX3" fmla="*/ 2980928 w 3696237"/>
              <a:gd name="connsiteY3" fmla="*/ 172994 h 270456"/>
              <a:gd name="connsiteX4" fmla="*/ 3696237 w 3696237"/>
              <a:gd name="connsiteY4" fmla="*/ 0 h 270456"/>
              <a:gd name="connsiteX0" fmla="*/ 0 w 3696237"/>
              <a:gd name="connsiteY0" fmla="*/ 12878 h 270456"/>
              <a:gd name="connsiteX1" fmla="*/ 820688 w 3696237"/>
              <a:gd name="connsiteY1" fmla="*/ 172994 h 270456"/>
              <a:gd name="connsiteX2" fmla="*/ 1828800 w 3696237"/>
              <a:gd name="connsiteY2" fmla="*/ 270456 h 270456"/>
              <a:gd name="connsiteX3" fmla="*/ 2980928 w 3696237"/>
              <a:gd name="connsiteY3" fmla="*/ 172994 h 270456"/>
              <a:gd name="connsiteX4" fmla="*/ 3696237 w 3696237"/>
              <a:gd name="connsiteY4" fmla="*/ 0 h 270456"/>
              <a:gd name="connsiteX0" fmla="*/ 0 w 3696237"/>
              <a:gd name="connsiteY0" fmla="*/ 12878 h 270456"/>
              <a:gd name="connsiteX1" fmla="*/ 820688 w 3696237"/>
              <a:gd name="connsiteY1" fmla="*/ 172994 h 270456"/>
              <a:gd name="connsiteX2" fmla="*/ 1828800 w 3696237"/>
              <a:gd name="connsiteY2" fmla="*/ 270456 h 270456"/>
              <a:gd name="connsiteX3" fmla="*/ 2980928 w 3696237"/>
              <a:gd name="connsiteY3" fmla="*/ 172994 h 270456"/>
              <a:gd name="connsiteX4" fmla="*/ 3696237 w 3696237"/>
              <a:gd name="connsiteY4" fmla="*/ 0 h 270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6237" h="270456">
                <a:moveTo>
                  <a:pt x="0" y="12878"/>
                </a:moveTo>
                <a:cubicBezTo>
                  <a:pt x="311239" y="94444"/>
                  <a:pt x="515888" y="130064"/>
                  <a:pt x="820688" y="172994"/>
                </a:cubicBezTo>
                <a:cubicBezTo>
                  <a:pt x="918964" y="184497"/>
                  <a:pt x="1468760" y="270456"/>
                  <a:pt x="1828800" y="270456"/>
                </a:cubicBezTo>
                <a:cubicBezTo>
                  <a:pt x="2188840" y="270456"/>
                  <a:pt x="2669689" y="218070"/>
                  <a:pt x="2980928" y="172994"/>
                </a:cubicBezTo>
                <a:cubicBezTo>
                  <a:pt x="3185507" y="122585"/>
                  <a:pt x="3413974" y="112690"/>
                  <a:pt x="3696237" y="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aphicFrame>
        <p:nvGraphicFramePr>
          <p:cNvPr id="52229" name="Object 5"/>
          <p:cNvGraphicFramePr>
            <a:graphicFrameLocks noChangeAspect="1"/>
          </p:cNvGraphicFramePr>
          <p:nvPr/>
        </p:nvGraphicFramePr>
        <p:xfrm>
          <a:off x="2627784" y="692696"/>
          <a:ext cx="3960440" cy="3024336"/>
        </p:xfrm>
        <a:graphic>
          <a:graphicData uri="http://schemas.openxmlformats.org/presentationml/2006/ole">
            <p:oleObj spid="_x0000_s52229" name="KaledoStyle" r:id="rId4" imgW="3267024" imgH="2371657" progId="KaledoStyle.Document">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100000">
                                          <p:val>
                                            <p:strVal val="#ppt_x"/>
                                          </p:val>
                                        </p:tav>
                                      </p:tavLst>
                                    </p:anim>
                                    <p:anim calcmode="lin" valueType="num">
                                      <p:cBhvr>
                                        <p:cTn id="8" dur="500" fill="hold"/>
                                        <p:tgtEl>
                                          <p:spTgt spid="8"/>
                                        </p:tgtEl>
                                        <p:attrNameLst>
                                          <p:attrName>ppt_y</p:attrName>
                                        </p:attrNameLst>
                                      </p:cBhvr>
                                      <p:tavLst>
                                        <p:tav tm="0">
                                          <p:val>
                                            <p:strVal val="#ppt_y+#ppt_h/2"/>
                                          </p:val>
                                        </p:tav>
                                        <p:tav tm="100000">
                                          <p:val>
                                            <p:strVal val="#ppt_y"/>
                                          </p:val>
                                        </p:tav>
                                      </p:tavLst>
                                    </p:anim>
                                    <p:anim calcmode="lin" valueType="num">
                                      <p:cBhvr>
                                        <p:cTn id="9" dur="500" fill="hold"/>
                                        <p:tgtEl>
                                          <p:spTgt spid="8"/>
                                        </p:tgtEl>
                                        <p:attrNameLst>
                                          <p:attrName>ppt_w</p:attrName>
                                        </p:attrNameLst>
                                      </p:cBhvr>
                                      <p:tavLst>
                                        <p:tav tm="0">
                                          <p:val>
                                            <p:strVal val="#ppt_w"/>
                                          </p:val>
                                        </p:tav>
                                        <p:tav tm="100000">
                                          <p:val>
                                            <p:strVal val="#ppt_w"/>
                                          </p:val>
                                        </p:tav>
                                      </p:tavLst>
                                    </p:anim>
                                    <p:anim calcmode="lin" valueType="num">
                                      <p:cBhvr>
                                        <p:cTn id="10" dur="500" fill="hold"/>
                                        <p:tgtEl>
                                          <p:spTgt spid="8"/>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18" presetClass="entr" presetSubtype="12"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strips(downLeft)">
                                      <p:cBhvr>
                                        <p:cTn id="14" dur="500"/>
                                        <p:tgtEl>
                                          <p:spTgt spid="10"/>
                                        </p:tgtEl>
                                      </p:cBhvr>
                                    </p:animEffect>
                                  </p:childTnLst>
                                </p:cTn>
                              </p:par>
                            </p:childTnLst>
                          </p:cTn>
                        </p:par>
                        <p:par>
                          <p:cTn id="15" fill="hold">
                            <p:stCondLst>
                              <p:cond delay="1000"/>
                            </p:stCondLst>
                            <p:childTnLst>
                              <p:par>
                                <p:cTn id="16" presetID="18" presetClass="entr" presetSubtype="12"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strips(downLeft)">
                                      <p:cBhvr>
                                        <p:cTn id="18" dur="500"/>
                                        <p:tgtEl>
                                          <p:spTgt spid="11"/>
                                        </p:tgtEl>
                                      </p:cBhvr>
                                    </p:animEffect>
                                  </p:childTnLst>
                                </p:cTn>
                              </p:par>
                            </p:childTnLst>
                          </p:cTn>
                        </p:par>
                        <p:par>
                          <p:cTn id="19" fill="hold">
                            <p:stCondLst>
                              <p:cond delay="1500"/>
                            </p:stCondLst>
                            <p:childTnLst>
                              <p:par>
                                <p:cTn id="20" presetID="17" presetClass="entr" presetSubtype="1"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100000">
                                          <p:val>
                                            <p:strVal val="#ppt_x"/>
                                          </p:val>
                                        </p:tav>
                                      </p:tavLst>
                                    </p:anim>
                                    <p:anim calcmode="lin" valueType="num">
                                      <p:cBhvr>
                                        <p:cTn id="23" dur="500" fill="hold"/>
                                        <p:tgtEl>
                                          <p:spTgt spid="13"/>
                                        </p:tgtEl>
                                        <p:attrNameLst>
                                          <p:attrName>ppt_y</p:attrName>
                                        </p:attrNameLst>
                                      </p:cBhvr>
                                      <p:tavLst>
                                        <p:tav tm="0">
                                          <p:val>
                                            <p:strVal val="#ppt_y-#ppt_h/2"/>
                                          </p:val>
                                        </p:tav>
                                        <p:tav tm="100000">
                                          <p:val>
                                            <p:strVal val="#ppt_y"/>
                                          </p:val>
                                        </p:tav>
                                      </p:tavLst>
                                    </p:anim>
                                    <p:anim calcmode="lin" valueType="num">
                                      <p:cBhvr>
                                        <p:cTn id="24" dur="500" fill="hold"/>
                                        <p:tgtEl>
                                          <p:spTgt spid="13"/>
                                        </p:tgtEl>
                                        <p:attrNameLst>
                                          <p:attrName>ppt_w</p:attrName>
                                        </p:attrNameLst>
                                      </p:cBhvr>
                                      <p:tavLst>
                                        <p:tav tm="0">
                                          <p:val>
                                            <p:strVal val="#ppt_w"/>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childTnLst>
                                </p:cTn>
                              </p:par>
                            </p:childTnLst>
                          </p:cTn>
                        </p:par>
                        <p:par>
                          <p:cTn id="26" fill="hold">
                            <p:stCondLst>
                              <p:cond delay="2000"/>
                            </p:stCondLst>
                            <p:childTnLst>
                              <p:par>
                                <p:cTn id="27" presetID="18" presetClass="entr" presetSubtype="12"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strips(downLeft)">
                                      <p:cBhvr>
                                        <p:cTn id="29" dur="500"/>
                                        <p:tgtEl>
                                          <p:spTgt spid="14"/>
                                        </p:tgtEl>
                                      </p:cBhvr>
                                    </p:animEffect>
                                  </p:childTnLst>
                                </p:cTn>
                              </p:par>
                            </p:childTnLst>
                          </p:cTn>
                        </p:par>
                        <p:par>
                          <p:cTn id="30" fill="hold">
                            <p:stCondLst>
                              <p:cond delay="2500"/>
                            </p:stCondLst>
                            <p:childTnLst>
                              <p:par>
                                <p:cTn id="31" presetID="18" presetClass="entr" presetSubtype="12"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strips(downLeft)">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18" presetClass="entr" presetSubtype="12" fill="hold" grpId="0" nodeType="click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trips(downLeft)">
                                      <p:cBhvr>
                                        <p:cTn id="38" dur="500"/>
                                        <p:tgtEl>
                                          <p:spTgt spid="21"/>
                                        </p:tgtEl>
                                      </p:cBhvr>
                                    </p:animEffect>
                                  </p:childTnLst>
                                </p:cTn>
                              </p:par>
                              <p:par>
                                <p:cTn id="39" presetID="1" presetClass="exit" presetSubtype="0" fill="hold" nodeType="withEffect">
                                  <p:stCondLst>
                                    <p:cond delay="0"/>
                                  </p:stCondLst>
                                  <p:childTnLst>
                                    <p:set>
                                      <p:cBhvr>
                                        <p:cTn id="40" dur="1" fill="hold">
                                          <p:stCondLst>
                                            <p:cond delay="0"/>
                                          </p:stCondLst>
                                        </p:cTn>
                                        <p:tgtEl>
                                          <p:spTgt spid="10"/>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11"/>
                                        </p:tgtEl>
                                        <p:attrNameLst>
                                          <p:attrName>style.visibility</p:attrName>
                                        </p:attrNameLst>
                                      </p:cBhvr>
                                      <p:to>
                                        <p:strVal val="hidden"/>
                                      </p:to>
                                    </p:set>
                                  </p:childTnLst>
                                </p:cTn>
                              </p:par>
                            </p:childTnLst>
                          </p:cTn>
                        </p:par>
                        <p:par>
                          <p:cTn id="43" fill="hold">
                            <p:stCondLst>
                              <p:cond delay="500"/>
                            </p:stCondLst>
                            <p:childTnLst>
                              <p:par>
                                <p:cTn id="44" presetID="18" presetClass="entr" presetSubtype="12"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strips(downLeft)">
                                      <p:cBhvr>
                                        <p:cTn id="46" dur="500"/>
                                        <p:tgtEl>
                                          <p:spTgt spid="23"/>
                                        </p:tgtEl>
                                      </p:cBhvr>
                                    </p:animEffect>
                                  </p:childTnLst>
                                </p:cTn>
                              </p:par>
                              <p:par>
                                <p:cTn id="47" presetID="1" presetClass="exit" presetSubtype="0" fill="hold" nodeType="withEffect">
                                  <p:stCondLst>
                                    <p:cond delay="0"/>
                                  </p:stCondLst>
                                  <p:childTnLst>
                                    <p:set>
                                      <p:cBhvr>
                                        <p:cTn id="48" dur="1" fill="hold">
                                          <p:stCondLst>
                                            <p:cond delay="0"/>
                                          </p:stCondLst>
                                        </p:cTn>
                                        <p:tgtEl>
                                          <p:spTgt spid="16"/>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14"/>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2229"/>
                                        </p:tgtEl>
                                        <p:attrNameLst>
                                          <p:attrName>style.visibility</p:attrName>
                                        </p:attrNameLst>
                                      </p:cBhvr>
                                      <p:to>
                                        <p:strVal val="visible"/>
                                      </p:to>
                                    </p:set>
                                  </p:childTnLst>
                                </p:cTn>
                              </p:par>
                              <p:par>
                                <p:cTn id="55" presetID="1" presetClass="exit" presetSubtype="0" fill="hold" nodeType="withEffect">
                                  <p:stCondLst>
                                    <p:cond delay="0"/>
                                  </p:stCondLst>
                                  <p:childTnLst>
                                    <p:set>
                                      <p:cBhvr>
                                        <p:cTn id="56" dur="1" fill="hold">
                                          <p:stCondLst>
                                            <p:cond delay="0"/>
                                          </p:stCondLst>
                                        </p:cTn>
                                        <p:tgtEl>
                                          <p:spTgt spid="52226"/>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8"/>
                                        </p:tgtEl>
                                        <p:attrNameLst>
                                          <p:attrName>style.visibility</p:attrName>
                                        </p:attrNameLst>
                                      </p:cBhvr>
                                      <p:to>
                                        <p:strVal val="hidden"/>
                                      </p:to>
                                    </p:set>
                                  </p:childTnLst>
                                </p:cTn>
                              </p:par>
                              <p:par>
                                <p:cTn id="59" presetID="1" presetClass="exit" presetSubtype="0" fill="hold" nodeType="withEffect">
                                  <p:stCondLst>
                                    <p:cond delay="0"/>
                                  </p:stCondLst>
                                  <p:childTnLst>
                                    <p:set>
                                      <p:cBhvr>
                                        <p:cTn id="60" dur="1" fill="hold">
                                          <p:stCondLst>
                                            <p:cond delay="0"/>
                                          </p:stCondLst>
                                        </p:cTn>
                                        <p:tgtEl>
                                          <p:spTgt spid="10"/>
                                        </p:tgtEl>
                                        <p:attrNameLst>
                                          <p:attrName>style.visibility</p:attrName>
                                        </p:attrNameLst>
                                      </p:cBhvr>
                                      <p:to>
                                        <p:strVal val="hidden"/>
                                      </p:to>
                                    </p:set>
                                  </p:childTnLst>
                                </p:cTn>
                              </p:par>
                              <p:par>
                                <p:cTn id="61" presetID="1" presetClass="exit" presetSubtype="0" fill="hold" nodeType="withEffect">
                                  <p:stCondLst>
                                    <p:cond delay="0"/>
                                  </p:stCondLst>
                                  <p:childTnLst>
                                    <p:set>
                                      <p:cBhvr>
                                        <p:cTn id="62" dur="1" fill="hold">
                                          <p:stCondLst>
                                            <p:cond delay="0"/>
                                          </p:stCondLst>
                                        </p:cTn>
                                        <p:tgtEl>
                                          <p:spTgt spid="11"/>
                                        </p:tgtEl>
                                        <p:attrNameLst>
                                          <p:attrName>style.visibility</p:attrName>
                                        </p:attrNameLst>
                                      </p:cBhvr>
                                      <p:to>
                                        <p:strVal val="hidden"/>
                                      </p:to>
                                    </p:set>
                                  </p:childTnLst>
                                </p:cTn>
                              </p:par>
                              <p:par>
                                <p:cTn id="63" presetID="1" presetClass="exit" presetSubtype="0" fill="hold" nodeType="withEffect">
                                  <p:stCondLst>
                                    <p:cond delay="0"/>
                                  </p:stCondLst>
                                  <p:childTnLst>
                                    <p:set>
                                      <p:cBhvr>
                                        <p:cTn id="64" dur="1" fill="hold">
                                          <p:stCondLst>
                                            <p:cond delay="0"/>
                                          </p:stCondLst>
                                        </p:cTn>
                                        <p:tgtEl>
                                          <p:spTgt spid="13"/>
                                        </p:tgtEl>
                                        <p:attrNameLst>
                                          <p:attrName>style.visibility</p:attrName>
                                        </p:attrNameLst>
                                      </p:cBhvr>
                                      <p:to>
                                        <p:strVal val="hidden"/>
                                      </p:to>
                                    </p:set>
                                  </p:childTnLst>
                                </p:cTn>
                              </p:par>
                              <p:par>
                                <p:cTn id="65" presetID="1" presetClass="exit" presetSubtype="0" fill="hold" nodeType="withEffect">
                                  <p:stCondLst>
                                    <p:cond delay="0"/>
                                  </p:stCondLst>
                                  <p:childTnLst>
                                    <p:set>
                                      <p:cBhvr>
                                        <p:cTn id="66" dur="1" fill="hold">
                                          <p:stCondLst>
                                            <p:cond delay="0"/>
                                          </p:stCondLst>
                                        </p:cTn>
                                        <p:tgtEl>
                                          <p:spTgt spid="14"/>
                                        </p:tgtEl>
                                        <p:attrNameLst>
                                          <p:attrName>style.visibility</p:attrName>
                                        </p:attrNameLst>
                                      </p:cBhvr>
                                      <p:to>
                                        <p:strVal val="hidden"/>
                                      </p:to>
                                    </p:set>
                                  </p:childTnLst>
                                </p:cTn>
                              </p:par>
                              <p:par>
                                <p:cTn id="67" presetID="1" presetClass="exit" presetSubtype="0" fill="hold" nodeType="withEffect">
                                  <p:stCondLst>
                                    <p:cond delay="0"/>
                                  </p:stCondLst>
                                  <p:childTnLst>
                                    <p:set>
                                      <p:cBhvr>
                                        <p:cTn id="68" dur="1" fill="hold">
                                          <p:stCondLst>
                                            <p:cond delay="0"/>
                                          </p:stCondLst>
                                        </p:cTn>
                                        <p:tgtEl>
                                          <p:spTgt spid="16"/>
                                        </p:tgtEl>
                                        <p:attrNameLst>
                                          <p:attrName>style.visibility</p:attrName>
                                        </p:attrNameLst>
                                      </p:cBhvr>
                                      <p:to>
                                        <p:strVal val="hidden"/>
                                      </p:to>
                                    </p:set>
                                  </p:childTnLst>
                                </p:cTn>
                              </p:par>
                              <p:par>
                                <p:cTn id="69" presetID="1" presetClass="exit" presetSubtype="0" fill="hold" grpId="1" nodeType="withEffect">
                                  <p:stCondLst>
                                    <p:cond delay="0"/>
                                  </p:stCondLst>
                                  <p:childTnLst>
                                    <p:set>
                                      <p:cBhvr>
                                        <p:cTn id="70" dur="1" fill="hold">
                                          <p:stCondLst>
                                            <p:cond delay="0"/>
                                          </p:stCondLst>
                                        </p:cTn>
                                        <p:tgtEl>
                                          <p:spTgt spid="21"/>
                                        </p:tgtEl>
                                        <p:attrNameLst>
                                          <p:attrName>style.visibility</p:attrName>
                                        </p:attrNameLst>
                                      </p:cBhvr>
                                      <p:to>
                                        <p:strVal val="hidden"/>
                                      </p:to>
                                    </p:set>
                                  </p:childTnLst>
                                </p:cTn>
                              </p:par>
                              <p:par>
                                <p:cTn id="71" presetID="1" presetClass="exit" presetSubtype="0" fill="hold" grpId="1" nodeType="withEffect">
                                  <p:stCondLst>
                                    <p:cond delay="0"/>
                                  </p:stCondLst>
                                  <p:childTnLst>
                                    <p:set>
                                      <p:cBhvr>
                                        <p:cTn id="72" dur="1" fill="hold">
                                          <p:stCondLst>
                                            <p:cond delay="0"/>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3" grpId="0" animBg="1"/>
      <p:bldP spid="23"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286000" y="3124200"/>
            <a:ext cx="6172200" cy="1528936"/>
          </a:xfrm>
        </p:spPr>
        <p:txBody>
          <a:bodyPr/>
          <a:lstStyle/>
          <a:p>
            <a:r>
              <a:rPr lang="fr-FR" dirty="0" smtClean="0"/>
              <a:t>LA MANCHE</a:t>
            </a:r>
            <a:br>
              <a:rPr lang="fr-FR" dirty="0" smtClean="0"/>
            </a:br>
            <a:r>
              <a:rPr lang="fr-FR" dirty="0" smtClean="0"/>
              <a:t>   </a:t>
            </a:r>
            <a:br>
              <a:rPr lang="fr-FR" dirty="0" smtClean="0"/>
            </a:br>
            <a:r>
              <a:rPr lang="fr-FR" dirty="0" smtClean="0"/>
              <a:t>           </a:t>
            </a:r>
            <a:r>
              <a:rPr lang="fr-FR" dirty="0" err="1" smtClean="0"/>
              <a:t>Sleeve</a:t>
            </a:r>
            <a:endParaRPr lang="fr-FR" dirty="0"/>
          </a:p>
        </p:txBody>
      </p:sp>
      <p:sp>
        <p:nvSpPr>
          <p:cNvPr id="3" name="Sous-titre 2"/>
          <p:cNvSpPr>
            <a:spLocks noGrp="1"/>
          </p:cNvSpPr>
          <p:nvPr>
            <p:ph type="subTitle" idx="1"/>
          </p:nvPr>
        </p:nvSpPr>
        <p:spPr/>
        <p:txBody>
          <a:bodyPr/>
          <a:lstStyle/>
          <a:p>
            <a:r>
              <a:rPr lang="fr-FR" dirty="0" smtClean="0"/>
              <a:t>CAO  1BAC MMIC Vêtements</a:t>
            </a:r>
            <a:endParaRPr lang="fr-FR" dirty="0"/>
          </a:p>
        </p:txBody>
      </p:sp>
      <p:sp>
        <p:nvSpPr>
          <p:cNvPr id="7" name="Espace réservé du pied de page 6"/>
          <p:cNvSpPr>
            <a:spLocks noGrp="1"/>
          </p:cNvSpPr>
          <p:nvPr>
            <p:ph type="ftr" sz="quarter" idx="11"/>
          </p:nvPr>
        </p:nvSpPr>
        <p:spPr>
          <a:xfrm>
            <a:off x="6300192" y="6237312"/>
            <a:ext cx="2664296" cy="384048"/>
          </a:xfrm>
        </p:spPr>
        <p:txBody>
          <a:bodyPr/>
          <a:lstStyle/>
          <a:p>
            <a:r>
              <a:rPr lang="fr-FR" dirty="0" smtClean="0"/>
              <a:t>Mme </a:t>
            </a:r>
            <a:r>
              <a:rPr lang="fr-FR" dirty="0" err="1" smtClean="0"/>
              <a:t>R.Gracia</a:t>
            </a:r>
            <a:r>
              <a:rPr lang="fr-FR" dirty="0" smtClean="0"/>
              <a:t>     CAO</a:t>
            </a:r>
            <a:endParaRPr lang="fr-FR" dirty="0"/>
          </a:p>
        </p:txBody>
      </p:sp>
      <p:pic>
        <p:nvPicPr>
          <p:cNvPr id="1027" name="Picture 3" descr="Afficher l'image en taille réelle">
            <a:hlinkClick r:id="rId3"/>
          </p:cNvPr>
          <p:cNvPicPr>
            <a:picLocks noChangeAspect="1" noChangeArrowheads="1"/>
          </p:cNvPicPr>
          <p:nvPr/>
        </p:nvPicPr>
        <p:blipFill>
          <a:blip r:embed="rId4" cstate="print"/>
          <a:srcRect/>
          <a:stretch>
            <a:fillRect/>
          </a:stretch>
        </p:blipFill>
        <p:spPr bwMode="auto">
          <a:xfrm>
            <a:off x="2411760" y="4149080"/>
            <a:ext cx="987110" cy="504056"/>
          </a:xfrm>
          <a:prstGeom prst="rect">
            <a:avLst/>
          </a:prstGeom>
          <a:noFill/>
          <a:ln w="9525">
            <a:noFill/>
            <a:miter lim="800000"/>
            <a:headEnd/>
            <a:tailEnd/>
          </a:ln>
        </p:spPr>
      </p:pic>
      <p:sp>
        <p:nvSpPr>
          <p:cNvPr id="8" name="Étoile à 4 branches 7"/>
          <p:cNvSpPr/>
          <p:nvPr/>
        </p:nvSpPr>
        <p:spPr>
          <a:xfrm>
            <a:off x="8532440" y="6381328"/>
            <a:ext cx="432048" cy="33265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e la date 8"/>
          <p:cNvSpPr>
            <a:spLocks noGrp="1"/>
          </p:cNvSpPr>
          <p:nvPr>
            <p:ph type="dt" sz="half" idx="10"/>
          </p:nvPr>
        </p:nvSpPr>
        <p:spPr>
          <a:xfrm>
            <a:off x="6588224" y="260648"/>
            <a:ext cx="2286000" cy="381000"/>
          </a:xfrm>
        </p:spPr>
        <p:txBody>
          <a:bodyPr/>
          <a:lstStyle/>
          <a:p>
            <a:fld id="{8AB25ADC-64D3-4F06-AD80-7207AB568988}" type="datetime1">
              <a:rPr lang="fr-FR" smtClean="0"/>
              <a:pPr/>
              <a:t>10/03/2011</a:t>
            </a:fld>
            <a:endParaRPr lang="fr-FR"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anim calcmode="lin" valueType="num">
                                      <p:cBhvr>
                                        <p:cTn id="8" dur="2000" fill="hold"/>
                                        <p:tgtEl>
                                          <p:spTgt spid="1027"/>
                                        </p:tgtEl>
                                        <p:attrNameLst>
                                          <p:attrName>style.rotation</p:attrName>
                                        </p:attrNameLst>
                                      </p:cBhvr>
                                      <p:tavLst>
                                        <p:tav tm="0">
                                          <p:val>
                                            <p:fltVal val="720"/>
                                          </p:val>
                                        </p:tav>
                                        <p:tav tm="100000">
                                          <p:val>
                                            <p:fltVal val="0"/>
                                          </p:val>
                                        </p:tav>
                                      </p:tavLst>
                                    </p:anim>
                                    <p:anim calcmode="lin" valueType="num">
                                      <p:cBhvr>
                                        <p:cTn id="9" dur="2000" fill="hold"/>
                                        <p:tgtEl>
                                          <p:spTgt spid="1027"/>
                                        </p:tgtEl>
                                        <p:attrNameLst>
                                          <p:attrName>ppt_h</p:attrName>
                                        </p:attrNameLst>
                                      </p:cBhvr>
                                      <p:tavLst>
                                        <p:tav tm="0">
                                          <p:val>
                                            <p:fltVal val="0"/>
                                          </p:val>
                                        </p:tav>
                                        <p:tav tm="100000">
                                          <p:val>
                                            <p:strVal val="#ppt_h"/>
                                          </p:val>
                                        </p:tav>
                                      </p:tavLst>
                                    </p:anim>
                                    <p:anim calcmode="lin" valueType="num">
                                      <p:cBhvr>
                                        <p:cTn id="10" dur="2000" fill="hold"/>
                                        <p:tgtEl>
                                          <p:spTgt spid="1027"/>
                                        </p:tgtEl>
                                        <p:attrNameLst>
                                          <p:attrName>ppt_w</p:attrName>
                                        </p:attrNameLst>
                                      </p:cBhvr>
                                      <p:tavLst>
                                        <p:tav tm="0">
                                          <p:val>
                                            <p:fltVal val="0"/>
                                          </p:val>
                                        </p:tav>
                                        <p:tav tm="100000">
                                          <p:val>
                                            <p:strVal val="#ppt_w"/>
                                          </p:val>
                                        </p:tav>
                                      </p:tavLst>
                                    </p:anim>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a:xfrm>
            <a:off x="6732240" y="188640"/>
            <a:ext cx="2011680" cy="384048"/>
          </a:xfrm>
        </p:spPr>
        <p:txBody>
          <a:bodyPr/>
          <a:lstStyle/>
          <a:p>
            <a:fld id="{C33E48BC-7C89-45F8-9146-031D81EF8680}" type="datetime1">
              <a:rPr lang="fr-FR" smtClean="0"/>
              <a:pPr/>
              <a:t>10/03/2011</a:t>
            </a:fld>
            <a:endParaRPr lang="fr-FR" dirty="0"/>
          </a:p>
        </p:txBody>
      </p:sp>
      <p:sp>
        <p:nvSpPr>
          <p:cNvPr id="6" name="Espace réservé du pied de page 5"/>
          <p:cNvSpPr>
            <a:spLocks noGrp="1"/>
          </p:cNvSpPr>
          <p:nvPr>
            <p:ph type="ftr" sz="quarter" idx="11"/>
          </p:nvPr>
        </p:nvSpPr>
        <p:spPr>
          <a:xfrm>
            <a:off x="6804248" y="6309320"/>
            <a:ext cx="1944216" cy="365760"/>
          </a:xfrm>
        </p:spPr>
        <p:txBody>
          <a:bodyPr/>
          <a:lstStyle/>
          <a:p>
            <a:r>
              <a:rPr lang="fr-FR" dirty="0" smtClean="0"/>
              <a:t>Mme </a:t>
            </a:r>
            <a:r>
              <a:rPr lang="fr-FR" dirty="0" err="1" smtClean="0"/>
              <a:t>R.Gracia</a:t>
            </a:r>
            <a:r>
              <a:rPr lang="fr-FR" dirty="0" smtClean="0"/>
              <a:t>     CAO</a:t>
            </a:r>
            <a:endParaRPr lang="fr-FR" dirty="0"/>
          </a:p>
        </p:txBody>
      </p:sp>
      <p:sp>
        <p:nvSpPr>
          <p:cNvPr id="4" name="ZoneTexte 3"/>
          <p:cNvSpPr txBox="1"/>
          <p:nvPr/>
        </p:nvSpPr>
        <p:spPr>
          <a:xfrm>
            <a:off x="3995936" y="1700808"/>
            <a:ext cx="4248472" cy="2246769"/>
          </a:xfrm>
          <a:prstGeom prst="rect">
            <a:avLst/>
          </a:prstGeom>
          <a:noFill/>
        </p:spPr>
        <p:txBody>
          <a:bodyPr wrap="square" rtlCol="0">
            <a:spAutoFit/>
          </a:bodyPr>
          <a:lstStyle/>
          <a:p>
            <a:r>
              <a:rPr lang="fr-FR" sz="2800" dirty="0" smtClean="0"/>
              <a:t>La manche de base est une manche droite épousant l’emmanchure du corsage de base, elle arrive au poignet.</a:t>
            </a:r>
            <a:endParaRPr lang="fr-FR" sz="2800" dirty="0"/>
          </a:p>
        </p:txBody>
      </p:sp>
      <p:pic>
        <p:nvPicPr>
          <p:cNvPr id="7" name="Image 6" descr="21.jpg"/>
          <p:cNvPicPr>
            <a:picLocks noChangeAspect="1"/>
          </p:cNvPicPr>
          <p:nvPr/>
        </p:nvPicPr>
        <p:blipFill>
          <a:blip r:embed="rId2" cstate="print">
            <a:clrChange>
              <a:clrFrom>
                <a:srgbClr val="FFFFFF"/>
              </a:clrFrom>
              <a:clrTo>
                <a:srgbClr val="FFFFFF">
                  <a:alpha val="0"/>
                </a:srgbClr>
              </a:clrTo>
            </a:clrChange>
          </a:blip>
          <a:srcRect b="45820"/>
          <a:stretch>
            <a:fillRect/>
          </a:stretch>
        </p:blipFill>
        <p:spPr>
          <a:xfrm>
            <a:off x="827584" y="692696"/>
            <a:ext cx="3096344" cy="4751374"/>
          </a:xfrm>
          <a:prstGeom prst="rect">
            <a:avLst/>
          </a:prstGeom>
        </p:spPr>
      </p:pic>
      <p:sp>
        <p:nvSpPr>
          <p:cNvPr id="8" name="Étoile à 4 branches 7"/>
          <p:cNvSpPr/>
          <p:nvPr/>
        </p:nvSpPr>
        <p:spPr>
          <a:xfrm>
            <a:off x="8532440" y="6381328"/>
            <a:ext cx="432048" cy="33265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a:xfrm>
            <a:off x="6732240" y="188640"/>
            <a:ext cx="2011680" cy="384048"/>
          </a:xfrm>
        </p:spPr>
        <p:txBody>
          <a:bodyPr/>
          <a:lstStyle/>
          <a:p>
            <a:fld id="{C33E48BC-7C89-45F8-9146-031D81EF8680}" type="datetime1">
              <a:rPr lang="fr-FR" smtClean="0"/>
              <a:pPr/>
              <a:t>10/03/2011</a:t>
            </a:fld>
            <a:endParaRPr lang="fr-FR" dirty="0"/>
          </a:p>
        </p:txBody>
      </p:sp>
      <p:sp>
        <p:nvSpPr>
          <p:cNvPr id="6" name="Espace réservé du pied de page 5"/>
          <p:cNvSpPr>
            <a:spLocks noGrp="1"/>
          </p:cNvSpPr>
          <p:nvPr>
            <p:ph type="ftr" sz="quarter" idx="11"/>
          </p:nvPr>
        </p:nvSpPr>
        <p:spPr>
          <a:xfrm>
            <a:off x="6804248" y="6309320"/>
            <a:ext cx="1944216" cy="365760"/>
          </a:xfrm>
        </p:spPr>
        <p:txBody>
          <a:bodyPr/>
          <a:lstStyle/>
          <a:p>
            <a:r>
              <a:rPr lang="fr-FR" dirty="0" smtClean="0"/>
              <a:t>Mme </a:t>
            </a:r>
            <a:r>
              <a:rPr lang="fr-FR" dirty="0" err="1" smtClean="0"/>
              <a:t>R.Gracia</a:t>
            </a:r>
            <a:r>
              <a:rPr lang="fr-FR" dirty="0" smtClean="0"/>
              <a:t>     CAO</a:t>
            </a:r>
            <a:endParaRPr lang="fr-FR" dirty="0"/>
          </a:p>
        </p:txBody>
      </p:sp>
      <p:sp>
        <p:nvSpPr>
          <p:cNvPr id="7" name="ZoneTexte 6"/>
          <p:cNvSpPr txBox="1"/>
          <p:nvPr/>
        </p:nvSpPr>
        <p:spPr>
          <a:xfrm>
            <a:off x="251520" y="188640"/>
            <a:ext cx="2520280" cy="646331"/>
          </a:xfrm>
          <a:prstGeom prst="rect">
            <a:avLst/>
          </a:prstGeom>
          <a:noFill/>
        </p:spPr>
        <p:txBody>
          <a:bodyPr wrap="square" rtlCol="0">
            <a:spAutoFit/>
          </a:bodyPr>
          <a:lstStyle/>
          <a:p>
            <a:r>
              <a:rPr lang="fr-FR" dirty="0" smtClean="0"/>
              <a:t>Les lignes de la manche de base</a:t>
            </a:r>
            <a:endParaRPr lang="fr-FR" dirty="0"/>
          </a:p>
        </p:txBody>
      </p:sp>
      <p:cxnSp>
        <p:nvCxnSpPr>
          <p:cNvPr id="9" name="Connecteur droit avec flèche 8"/>
          <p:cNvCxnSpPr/>
          <p:nvPr/>
        </p:nvCxnSpPr>
        <p:spPr>
          <a:xfrm rot="5400000">
            <a:off x="3924722" y="1123950"/>
            <a:ext cx="72008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rot="5400000">
            <a:off x="1799692" y="3609020"/>
            <a:ext cx="4968552" cy="0"/>
          </a:xfrm>
          <a:prstGeom prst="line">
            <a:avLst/>
          </a:prstGeom>
          <a:ln w="28575">
            <a:prstDash val="lgDashDot"/>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3851920" y="404664"/>
            <a:ext cx="1008112" cy="369332"/>
          </a:xfrm>
          <a:prstGeom prst="rect">
            <a:avLst/>
          </a:prstGeom>
          <a:noFill/>
        </p:spPr>
        <p:txBody>
          <a:bodyPr wrap="square" rtlCol="0">
            <a:spAutoFit/>
          </a:bodyPr>
          <a:lstStyle/>
          <a:p>
            <a:r>
              <a:rPr lang="fr-FR" dirty="0" smtClean="0">
                <a:solidFill>
                  <a:srgbClr val="FF0000"/>
                </a:solidFill>
                <a:effectLst>
                  <a:outerShdw blurRad="38100" dist="38100" dir="2700000" algn="tl">
                    <a:srgbClr val="000000">
                      <a:alpha val="43137"/>
                    </a:srgbClr>
                  </a:outerShdw>
                </a:effectLst>
              </a:rPr>
              <a:t>Milieu </a:t>
            </a:r>
            <a:endParaRPr lang="fr-FR" dirty="0">
              <a:solidFill>
                <a:srgbClr val="FF0000"/>
              </a:solidFill>
              <a:effectLst>
                <a:outerShdw blurRad="38100" dist="38100" dir="2700000" algn="tl">
                  <a:srgbClr val="000000">
                    <a:alpha val="43137"/>
                  </a:srgbClr>
                </a:outerShdw>
              </a:effectLst>
            </a:endParaRPr>
          </a:p>
        </p:txBody>
      </p:sp>
      <p:graphicFrame>
        <p:nvGraphicFramePr>
          <p:cNvPr id="2052" name="Object 4"/>
          <p:cNvGraphicFramePr>
            <a:graphicFrameLocks noChangeAspect="1"/>
          </p:cNvGraphicFramePr>
          <p:nvPr/>
        </p:nvGraphicFramePr>
        <p:xfrm>
          <a:off x="2987824" y="1484784"/>
          <a:ext cx="2524125" cy="4133850"/>
        </p:xfrm>
        <a:graphic>
          <a:graphicData uri="http://schemas.openxmlformats.org/presentationml/2006/ole">
            <p:oleObj spid="_x0000_s2052" name="KaledoStyle" r:id="rId3" imgW="2523960" imgH="4133880" progId="KaledoStyle.Document">
              <p:embed/>
            </p:oleObj>
          </a:graphicData>
        </a:graphic>
      </p:graphicFrame>
      <p:graphicFrame>
        <p:nvGraphicFramePr>
          <p:cNvPr id="2053" name="Object 5"/>
          <p:cNvGraphicFramePr>
            <a:graphicFrameLocks noChangeAspect="1"/>
          </p:cNvGraphicFramePr>
          <p:nvPr/>
        </p:nvGraphicFramePr>
        <p:xfrm>
          <a:off x="4241279" y="1484784"/>
          <a:ext cx="1266825" cy="4086225"/>
        </p:xfrm>
        <a:graphic>
          <a:graphicData uri="http://schemas.openxmlformats.org/presentationml/2006/ole">
            <p:oleObj spid="_x0000_s2053" name="KaledoStyle" r:id="rId4" imgW="1266840" imgH="4086360" progId="KaledoStyle.Document">
              <p:embed/>
            </p:oleObj>
          </a:graphicData>
        </a:graphic>
      </p:graphicFrame>
      <p:sp>
        <p:nvSpPr>
          <p:cNvPr id="14" name="ZoneTexte 13"/>
          <p:cNvSpPr txBox="1"/>
          <p:nvPr/>
        </p:nvSpPr>
        <p:spPr>
          <a:xfrm>
            <a:off x="4232452" y="3789040"/>
            <a:ext cx="1275652" cy="338554"/>
          </a:xfrm>
          <a:prstGeom prst="rect">
            <a:avLst/>
          </a:prstGeom>
          <a:noFill/>
        </p:spPr>
        <p:txBody>
          <a:bodyPr wrap="square" rtlCol="0">
            <a:spAutoFit/>
          </a:bodyPr>
          <a:lstStyle/>
          <a:p>
            <a:r>
              <a:rPr lang="fr-FR" sz="1600" dirty="0" smtClean="0"/>
              <a:t>DEVANT</a:t>
            </a:r>
            <a:endParaRPr lang="fr-FR" sz="1600" dirty="0"/>
          </a:p>
        </p:txBody>
      </p:sp>
      <p:graphicFrame>
        <p:nvGraphicFramePr>
          <p:cNvPr id="2054" name="Object 6"/>
          <p:cNvGraphicFramePr>
            <a:graphicFrameLocks noChangeAspect="1"/>
          </p:cNvGraphicFramePr>
          <p:nvPr/>
        </p:nvGraphicFramePr>
        <p:xfrm>
          <a:off x="2987824" y="1484784"/>
          <a:ext cx="1276350" cy="4133850"/>
        </p:xfrm>
        <a:graphic>
          <a:graphicData uri="http://schemas.openxmlformats.org/presentationml/2006/ole">
            <p:oleObj spid="_x0000_s2054" name="KaledoStyle" r:id="rId5" imgW="1276200" imgH="4133880" progId="KaledoStyle.Document">
              <p:embed/>
            </p:oleObj>
          </a:graphicData>
        </a:graphic>
      </p:graphicFrame>
      <p:sp>
        <p:nvSpPr>
          <p:cNvPr id="16" name="ZoneTexte 15"/>
          <p:cNvSpPr txBox="1"/>
          <p:nvPr/>
        </p:nvSpPr>
        <p:spPr>
          <a:xfrm>
            <a:off x="3347864" y="3779748"/>
            <a:ext cx="936104" cy="369332"/>
          </a:xfrm>
          <a:prstGeom prst="rect">
            <a:avLst/>
          </a:prstGeom>
          <a:noFill/>
        </p:spPr>
        <p:txBody>
          <a:bodyPr wrap="square" rtlCol="0">
            <a:spAutoFit/>
          </a:bodyPr>
          <a:lstStyle/>
          <a:p>
            <a:r>
              <a:rPr lang="fr-FR" dirty="0" smtClean="0"/>
              <a:t>DOS</a:t>
            </a:r>
            <a:endParaRPr lang="fr-FR" dirty="0"/>
          </a:p>
        </p:txBody>
      </p:sp>
      <p:cxnSp>
        <p:nvCxnSpPr>
          <p:cNvPr id="21" name="Connecteur droit avec flèche 20"/>
          <p:cNvCxnSpPr/>
          <p:nvPr/>
        </p:nvCxnSpPr>
        <p:spPr>
          <a:xfrm>
            <a:off x="2411760" y="5517232"/>
            <a:ext cx="864096" cy="1588"/>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22" name="ZoneTexte 21"/>
          <p:cNvSpPr txBox="1"/>
          <p:nvPr/>
        </p:nvSpPr>
        <p:spPr>
          <a:xfrm>
            <a:off x="611560" y="5157192"/>
            <a:ext cx="2304256" cy="923330"/>
          </a:xfrm>
          <a:prstGeom prst="rect">
            <a:avLst/>
          </a:prstGeom>
          <a:noFill/>
        </p:spPr>
        <p:txBody>
          <a:bodyPr wrap="square" rtlCol="0">
            <a:spAutoFit/>
          </a:bodyPr>
          <a:lstStyle/>
          <a:p>
            <a:pPr algn="ctr"/>
            <a:r>
              <a:rPr lang="fr-FR" b="1" dirty="0" smtClean="0">
                <a:solidFill>
                  <a:srgbClr val="7030A0"/>
                </a:solidFill>
                <a:effectLst>
                  <a:outerShdw blurRad="38100" dist="38100" dir="2700000" algn="tl">
                    <a:srgbClr val="000000">
                      <a:alpha val="43137"/>
                    </a:srgbClr>
                  </a:outerShdw>
                </a:effectLst>
              </a:rPr>
              <a:t>Ligne de poignet </a:t>
            </a:r>
          </a:p>
          <a:p>
            <a:pPr algn="ctr"/>
            <a:r>
              <a:rPr lang="fr-FR" b="1" dirty="0" smtClean="0">
                <a:solidFill>
                  <a:srgbClr val="7030A0"/>
                </a:solidFill>
                <a:effectLst>
                  <a:outerShdw blurRad="38100" dist="38100" dir="2700000" algn="tl">
                    <a:srgbClr val="000000">
                      <a:alpha val="43137"/>
                    </a:srgbClr>
                  </a:outerShdw>
                </a:effectLst>
              </a:rPr>
              <a:t>Ou</a:t>
            </a:r>
          </a:p>
          <a:p>
            <a:pPr algn="ctr"/>
            <a:r>
              <a:rPr lang="fr-FR" b="1" dirty="0" smtClean="0">
                <a:solidFill>
                  <a:srgbClr val="7030A0"/>
                </a:solidFill>
                <a:effectLst>
                  <a:outerShdw blurRad="38100" dist="38100" dir="2700000" algn="tl">
                    <a:srgbClr val="000000">
                      <a:alpha val="43137"/>
                    </a:srgbClr>
                  </a:outerShdw>
                </a:effectLst>
              </a:rPr>
              <a:t> Bas de manche</a:t>
            </a:r>
            <a:endParaRPr lang="fr-FR" b="1" dirty="0">
              <a:solidFill>
                <a:srgbClr val="7030A0"/>
              </a:solidFill>
              <a:effectLst>
                <a:outerShdw blurRad="38100" dist="38100" dir="2700000" algn="tl">
                  <a:srgbClr val="000000">
                    <a:alpha val="43137"/>
                  </a:srgbClr>
                </a:outerShdw>
              </a:effectLst>
            </a:endParaRPr>
          </a:p>
        </p:txBody>
      </p:sp>
      <p:graphicFrame>
        <p:nvGraphicFramePr>
          <p:cNvPr id="2057" name="Object 9"/>
          <p:cNvGraphicFramePr>
            <a:graphicFrameLocks noChangeAspect="1"/>
          </p:cNvGraphicFramePr>
          <p:nvPr/>
        </p:nvGraphicFramePr>
        <p:xfrm>
          <a:off x="2987824" y="1484784"/>
          <a:ext cx="2543175" cy="1181100"/>
        </p:xfrm>
        <a:graphic>
          <a:graphicData uri="http://schemas.openxmlformats.org/presentationml/2006/ole">
            <p:oleObj spid="_x0000_s2057" name="KaledoStyle" r:id="rId6" imgW="2543040" imgH="1181160" progId="KaledoStyle.Document">
              <p:embed/>
            </p:oleObj>
          </a:graphicData>
        </a:graphic>
      </p:graphicFrame>
      <p:sp>
        <p:nvSpPr>
          <p:cNvPr id="24" name="ZoneTexte 23"/>
          <p:cNvSpPr txBox="1"/>
          <p:nvPr/>
        </p:nvSpPr>
        <p:spPr>
          <a:xfrm>
            <a:off x="3563888" y="1844824"/>
            <a:ext cx="1368152" cy="646331"/>
          </a:xfrm>
          <a:prstGeom prst="rect">
            <a:avLst/>
          </a:prstGeom>
          <a:noFill/>
        </p:spPr>
        <p:txBody>
          <a:bodyPr wrap="square" rtlCol="0">
            <a:spAutoFit/>
          </a:bodyPr>
          <a:lstStyle/>
          <a:p>
            <a:pPr algn="ctr"/>
            <a:r>
              <a:rPr lang="fr-FR" dirty="0" smtClean="0">
                <a:solidFill>
                  <a:schemeClr val="bg1"/>
                </a:solidFill>
                <a:effectLst>
                  <a:outerShdw blurRad="38100" dist="38100" dir="2700000" algn="tl">
                    <a:srgbClr val="000000">
                      <a:alpha val="43137"/>
                    </a:srgbClr>
                  </a:outerShdw>
                </a:effectLst>
              </a:rPr>
              <a:t>Tête de manche</a:t>
            </a:r>
            <a:endParaRPr lang="fr-FR" dirty="0">
              <a:solidFill>
                <a:schemeClr val="bg1"/>
              </a:solidFill>
              <a:effectLst>
                <a:outerShdw blurRad="38100" dist="38100" dir="2700000" algn="tl">
                  <a:srgbClr val="000000">
                    <a:alpha val="43137"/>
                  </a:srgbClr>
                </a:outerShdw>
              </a:effectLst>
            </a:endParaRPr>
          </a:p>
        </p:txBody>
      </p:sp>
      <p:graphicFrame>
        <p:nvGraphicFramePr>
          <p:cNvPr id="2058" name="Object 10"/>
          <p:cNvGraphicFramePr>
            <a:graphicFrameLocks noChangeAspect="1"/>
          </p:cNvGraphicFramePr>
          <p:nvPr/>
        </p:nvGraphicFramePr>
        <p:xfrm>
          <a:off x="3275856" y="5445224"/>
          <a:ext cx="1952625" cy="200025"/>
        </p:xfrm>
        <a:graphic>
          <a:graphicData uri="http://schemas.openxmlformats.org/presentationml/2006/ole">
            <p:oleObj spid="_x0000_s2058" name="KaledoStyle" r:id="rId7" imgW="1952640" imgH="200160" progId="KaledoStyle.Document">
              <p:embed/>
            </p:oleObj>
          </a:graphicData>
        </a:graphic>
      </p:graphicFrame>
      <p:cxnSp>
        <p:nvCxnSpPr>
          <p:cNvPr id="27" name="Connecteur droit 26"/>
          <p:cNvCxnSpPr/>
          <p:nvPr/>
        </p:nvCxnSpPr>
        <p:spPr>
          <a:xfrm rot="16200000" flipH="1">
            <a:off x="2159732" y="4041068"/>
            <a:ext cx="2880320" cy="72008"/>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a:off x="2339752" y="3645024"/>
            <a:ext cx="1296144" cy="1588"/>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32" name="ZoneTexte 31"/>
          <p:cNvSpPr txBox="1"/>
          <p:nvPr/>
        </p:nvSpPr>
        <p:spPr>
          <a:xfrm>
            <a:off x="251520" y="3356992"/>
            <a:ext cx="2016224" cy="369332"/>
          </a:xfrm>
          <a:prstGeom prst="rect">
            <a:avLst/>
          </a:prstGeom>
          <a:noFill/>
        </p:spPr>
        <p:txBody>
          <a:bodyPr wrap="square" rtlCol="0">
            <a:spAutoFit/>
          </a:bodyPr>
          <a:lstStyle/>
          <a:p>
            <a:r>
              <a:rPr lang="fr-FR" b="1" dirty="0" smtClean="0">
                <a:solidFill>
                  <a:srgbClr val="00B0F0"/>
                </a:solidFill>
                <a:effectLst>
                  <a:outerShdw blurRad="38100" dist="38100" dir="2700000" algn="tl">
                    <a:srgbClr val="000000">
                      <a:alpha val="43137"/>
                    </a:srgbClr>
                  </a:outerShdw>
                </a:effectLst>
              </a:rPr>
              <a:t>Ligne de coude</a:t>
            </a:r>
            <a:endParaRPr lang="fr-FR" b="1" dirty="0">
              <a:solidFill>
                <a:srgbClr val="00B0F0"/>
              </a:solidFill>
              <a:effectLst>
                <a:outerShdw blurRad="38100" dist="38100" dir="2700000" algn="tl">
                  <a:srgbClr val="000000">
                    <a:alpha val="43137"/>
                  </a:srgbClr>
                </a:outerShdw>
              </a:effectLst>
            </a:endParaRPr>
          </a:p>
        </p:txBody>
      </p:sp>
      <p:cxnSp>
        <p:nvCxnSpPr>
          <p:cNvPr id="33" name="Connecteur droit 32"/>
          <p:cNvCxnSpPr/>
          <p:nvPr/>
        </p:nvCxnSpPr>
        <p:spPr>
          <a:xfrm rot="16200000" flipH="1">
            <a:off x="3383868" y="4041068"/>
            <a:ext cx="2880320" cy="72008"/>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6" name="Connecteur droit avec flèche 35"/>
          <p:cNvCxnSpPr/>
          <p:nvPr/>
        </p:nvCxnSpPr>
        <p:spPr>
          <a:xfrm rot="10800000">
            <a:off x="4788024" y="3573016"/>
            <a:ext cx="1008112" cy="158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37" name="ZoneTexte 36"/>
          <p:cNvSpPr txBox="1"/>
          <p:nvPr/>
        </p:nvSpPr>
        <p:spPr>
          <a:xfrm>
            <a:off x="5868144" y="3356992"/>
            <a:ext cx="2448272" cy="369332"/>
          </a:xfrm>
          <a:prstGeom prst="rect">
            <a:avLst/>
          </a:prstGeom>
          <a:noFill/>
        </p:spPr>
        <p:txBody>
          <a:bodyPr wrap="square" rtlCol="0">
            <a:spAutoFit/>
          </a:bodyPr>
          <a:lstStyle/>
          <a:p>
            <a:r>
              <a:rPr lang="fr-FR" b="1" dirty="0" smtClean="0">
                <a:solidFill>
                  <a:srgbClr val="00B050"/>
                </a:solidFill>
                <a:effectLst>
                  <a:outerShdw blurRad="38100" dist="38100" dir="2700000" algn="tl">
                    <a:srgbClr val="000000">
                      <a:alpha val="43137"/>
                    </a:srgbClr>
                  </a:outerShdw>
                </a:effectLst>
              </a:rPr>
              <a:t>Ligne de saignée </a:t>
            </a:r>
            <a:endParaRPr lang="fr-FR" b="1" dirty="0">
              <a:solidFill>
                <a:srgbClr val="00B050"/>
              </a:solidFill>
              <a:effectLst>
                <a:outerShdw blurRad="38100" dist="38100" dir="2700000" algn="tl">
                  <a:srgbClr val="000000">
                    <a:alpha val="43137"/>
                  </a:srgbClr>
                </a:outerShdw>
              </a:effectLst>
            </a:endParaRPr>
          </a:p>
        </p:txBody>
      </p:sp>
      <p:cxnSp>
        <p:nvCxnSpPr>
          <p:cNvPr id="39" name="Connecteur droit 38"/>
          <p:cNvCxnSpPr/>
          <p:nvPr/>
        </p:nvCxnSpPr>
        <p:spPr>
          <a:xfrm rot="5400000">
            <a:off x="3887924" y="3897052"/>
            <a:ext cx="2880320" cy="3600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rot="16200000" flipH="1">
            <a:off x="1727684" y="3897052"/>
            <a:ext cx="2880320" cy="3600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p:nvPr/>
        </p:nvCxnSpPr>
        <p:spPr>
          <a:xfrm rot="10800000">
            <a:off x="5436096" y="2924944"/>
            <a:ext cx="648072"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a:off x="2411760" y="2924944"/>
            <a:ext cx="576064"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ZoneTexte 45"/>
          <p:cNvSpPr txBox="1"/>
          <p:nvPr/>
        </p:nvSpPr>
        <p:spPr>
          <a:xfrm>
            <a:off x="6156176" y="2699628"/>
            <a:ext cx="2232248" cy="369332"/>
          </a:xfrm>
          <a:prstGeom prst="rect">
            <a:avLst/>
          </a:prstGeom>
          <a:noFill/>
        </p:spPr>
        <p:txBody>
          <a:bodyPr wrap="square" rtlCol="0">
            <a:spAutoFit/>
          </a:bodyPr>
          <a:lstStyle/>
          <a:p>
            <a:r>
              <a:rPr lang="fr-FR" b="1" dirty="0" smtClean="0"/>
              <a:t>Dessous de bras</a:t>
            </a:r>
            <a:endParaRPr lang="fr-FR" b="1" dirty="0"/>
          </a:p>
        </p:txBody>
      </p:sp>
      <p:sp>
        <p:nvSpPr>
          <p:cNvPr id="47" name="ZoneTexte 46"/>
          <p:cNvSpPr txBox="1"/>
          <p:nvPr/>
        </p:nvSpPr>
        <p:spPr>
          <a:xfrm>
            <a:off x="251520" y="2699628"/>
            <a:ext cx="2232248" cy="369332"/>
          </a:xfrm>
          <a:prstGeom prst="rect">
            <a:avLst/>
          </a:prstGeom>
          <a:noFill/>
        </p:spPr>
        <p:txBody>
          <a:bodyPr wrap="square" rtlCol="0">
            <a:spAutoFit/>
          </a:bodyPr>
          <a:lstStyle/>
          <a:p>
            <a:r>
              <a:rPr lang="fr-FR" b="1" dirty="0" smtClean="0"/>
              <a:t>Dessous de bras</a:t>
            </a:r>
            <a:endParaRPr lang="fr-FR" b="1" dirty="0"/>
          </a:p>
        </p:txBody>
      </p:sp>
      <p:sp>
        <p:nvSpPr>
          <p:cNvPr id="30" name="Étoile à 4 branches 29"/>
          <p:cNvSpPr/>
          <p:nvPr/>
        </p:nvSpPr>
        <p:spPr>
          <a:xfrm>
            <a:off x="8532440" y="6381328"/>
            <a:ext cx="432048" cy="33265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1" name="Connecteur droit 40"/>
          <p:cNvCxnSpPr/>
          <p:nvPr/>
        </p:nvCxnSpPr>
        <p:spPr>
          <a:xfrm>
            <a:off x="3419872" y="2060848"/>
            <a:ext cx="144016" cy="72008"/>
          </a:xfrm>
          <a:prstGeom prst="line">
            <a:avLst/>
          </a:prstGeom>
          <a:ln w="38100">
            <a:solidFill>
              <a:srgbClr val="F9E80B"/>
            </a:solidFill>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flipV="1">
            <a:off x="4860032" y="2060848"/>
            <a:ext cx="144016" cy="72008"/>
          </a:xfrm>
          <a:prstGeom prst="line">
            <a:avLst/>
          </a:prstGeom>
          <a:ln w="38100">
            <a:solidFill>
              <a:srgbClr val="F9E80B"/>
            </a:solidFill>
          </a:ln>
        </p:spPr>
        <p:style>
          <a:lnRef idx="1">
            <a:schemeClr val="accent1"/>
          </a:lnRef>
          <a:fillRef idx="0">
            <a:schemeClr val="accent1"/>
          </a:fillRef>
          <a:effectRef idx="0">
            <a:schemeClr val="accent1"/>
          </a:effectRef>
          <a:fontRef idx="minor">
            <a:schemeClr val="tx1"/>
          </a:fontRef>
        </p:style>
      </p:cxnSp>
      <p:cxnSp>
        <p:nvCxnSpPr>
          <p:cNvPr id="51" name="Connecteur droit avec flèche 50"/>
          <p:cNvCxnSpPr/>
          <p:nvPr/>
        </p:nvCxnSpPr>
        <p:spPr>
          <a:xfrm rot="10800000">
            <a:off x="5004048" y="2060848"/>
            <a:ext cx="792088" cy="1588"/>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52" name="Connecteur droit avec flèche 51"/>
          <p:cNvCxnSpPr/>
          <p:nvPr/>
        </p:nvCxnSpPr>
        <p:spPr>
          <a:xfrm>
            <a:off x="2699792" y="2060848"/>
            <a:ext cx="648072" cy="1588"/>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54" name="ZoneTexte 53"/>
          <p:cNvSpPr txBox="1"/>
          <p:nvPr/>
        </p:nvSpPr>
        <p:spPr>
          <a:xfrm>
            <a:off x="5796136" y="1772816"/>
            <a:ext cx="2088232" cy="369332"/>
          </a:xfrm>
          <a:prstGeom prst="rect">
            <a:avLst/>
          </a:prstGeom>
          <a:noFill/>
        </p:spPr>
        <p:txBody>
          <a:bodyPr wrap="square" rtlCol="0">
            <a:spAutoFit/>
          </a:bodyPr>
          <a:lstStyle/>
          <a:p>
            <a:r>
              <a:rPr lang="fr-FR" b="1" dirty="0" smtClean="0">
                <a:solidFill>
                  <a:srgbClr val="FFC000"/>
                </a:solidFill>
                <a:effectLst>
                  <a:outerShdw blurRad="38100" dist="38100" dir="2700000" algn="tl">
                    <a:srgbClr val="000000">
                      <a:alpha val="43137"/>
                    </a:srgbClr>
                  </a:outerShdw>
                </a:effectLst>
              </a:rPr>
              <a:t>Carrure devant </a:t>
            </a:r>
            <a:endParaRPr lang="fr-FR" b="1" dirty="0">
              <a:solidFill>
                <a:srgbClr val="FFC000"/>
              </a:solidFill>
              <a:effectLst>
                <a:outerShdw blurRad="38100" dist="38100" dir="2700000" algn="tl">
                  <a:srgbClr val="000000">
                    <a:alpha val="43137"/>
                  </a:srgbClr>
                </a:outerShdw>
              </a:effectLst>
            </a:endParaRPr>
          </a:p>
        </p:txBody>
      </p:sp>
      <p:sp>
        <p:nvSpPr>
          <p:cNvPr id="55" name="ZoneTexte 54"/>
          <p:cNvSpPr txBox="1"/>
          <p:nvPr/>
        </p:nvSpPr>
        <p:spPr>
          <a:xfrm>
            <a:off x="971600" y="1772816"/>
            <a:ext cx="1728192" cy="369332"/>
          </a:xfrm>
          <a:prstGeom prst="rect">
            <a:avLst/>
          </a:prstGeom>
          <a:noFill/>
        </p:spPr>
        <p:txBody>
          <a:bodyPr wrap="square" rtlCol="0">
            <a:spAutoFit/>
          </a:bodyPr>
          <a:lstStyle/>
          <a:p>
            <a:r>
              <a:rPr lang="fr-FR" b="1" dirty="0" smtClean="0">
                <a:solidFill>
                  <a:srgbClr val="FFC000"/>
                </a:solidFill>
                <a:effectLst>
                  <a:outerShdw blurRad="38100" dist="38100" dir="2700000" algn="tl">
                    <a:srgbClr val="000000">
                      <a:alpha val="43137"/>
                    </a:srgbClr>
                  </a:outerShdw>
                </a:effectLst>
              </a:rPr>
              <a:t>Carrure dos</a:t>
            </a:r>
            <a:endParaRPr lang="fr-FR" b="1" dirty="0">
              <a:solidFill>
                <a:srgbClr val="FFC000"/>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100000">
                                          <p:val>
                                            <p:strVal val="#ppt_x"/>
                                          </p:val>
                                        </p:tav>
                                      </p:tavLst>
                                    </p:anim>
                                    <p:anim calcmode="lin" valueType="num">
                                      <p:cBhvr>
                                        <p:cTn id="8" dur="500" fill="hold"/>
                                        <p:tgtEl>
                                          <p:spTgt spid="11"/>
                                        </p:tgtEl>
                                        <p:attrNameLst>
                                          <p:attrName>ppt_y</p:attrName>
                                        </p:attrNameLst>
                                      </p:cBhvr>
                                      <p:tavLst>
                                        <p:tav tm="0">
                                          <p:val>
                                            <p:strVal val="#ppt_y+#ppt_h/2"/>
                                          </p:val>
                                        </p:tav>
                                        <p:tav tm="100000">
                                          <p:val>
                                            <p:strVal val="#ppt_y"/>
                                          </p:val>
                                        </p:tav>
                                      </p:tavLst>
                                    </p:anim>
                                    <p:anim calcmode="lin" valueType="num">
                                      <p:cBhvr>
                                        <p:cTn id="9" dur="500" fill="hold"/>
                                        <p:tgtEl>
                                          <p:spTgt spid="11"/>
                                        </p:tgtEl>
                                        <p:attrNameLst>
                                          <p:attrName>ppt_w</p:attrName>
                                        </p:attrNameLst>
                                      </p:cBhvr>
                                      <p:tavLst>
                                        <p:tav tm="0">
                                          <p:val>
                                            <p:strVal val="#ppt_w"/>
                                          </p:val>
                                        </p:tav>
                                        <p:tav tm="100000">
                                          <p:val>
                                            <p:strVal val="#ppt_w"/>
                                          </p:val>
                                        </p:tav>
                                      </p:tavLst>
                                    </p:anim>
                                    <p:anim calcmode="lin" valueType="num">
                                      <p:cBhvr>
                                        <p:cTn id="10" dur="500" fill="hold"/>
                                        <p:tgtEl>
                                          <p:spTgt spid="11"/>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17" presetClass="entr" presetSubtype="1"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ppt_h/2"/>
                                          </p:val>
                                        </p:tav>
                                        <p:tav tm="100000">
                                          <p:val>
                                            <p:strVal val="#ppt_y"/>
                                          </p:val>
                                        </p:tav>
                                      </p:tavLst>
                                    </p:anim>
                                    <p:anim calcmode="lin" valueType="num">
                                      <p:cBhvr>
                                        <p:cTn id="16" dur="500" fill="hold"/>
                                        <p:tgtEl>
                                          <p:spTgt spid="9"/>
                                        </p:tgtEl>
                                        <p:attrNameLst>
                                          <p:attrName>ppt_w</p:attrName>
                                        </p:attrNameLst>
                                      </p:cBhvr>
                                      <p:tavLst>
                                        <p:tav tm="0">
                                          <p:val>
                                            <p:strVal val="#ppt_w"/>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childTnLst>
                                </p:cTn>
                              </p:par>
                            </p:childTnLst>
                          </p:cTn>
                        </p:par>
                        <p:par>
                          <p:cTn id="18" fill="hold">
                            <p:stCondLst>
                              <p:cond delay="1000"/>
                            </p:stCondLst>
                            <p:childTnLst>
                              <p:par>
                                <p:cTn id="19" presetID="1"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55" presetClass="entr" presetSubtype="0" fill="hold" nodeType="clickEffect">
                                  <p:stCondLst>
                                    <p:cond delay="0"/>
                                  </p:stCondLst>
                                  <p:childTnLst>
                                    <p:set>
                                      <p:cBhvr>
                                        <p:cTn id="24" dur="1" fill="hold">
                                          <p:stCondLst>
                                            <p:cond delay="0"/>
                                          </p:stCondLst>
                                        </p:cTn>
                                        <p:tgtEl>
                                          <p:spTgt spid="2053"/>
                                        </p:tgtEl>
                                        <p:attrNameLst>
                                          <p:attrName>style.visibility</p:attrName>
                                        </p:attrNameLst>
                                      </p:cBhvr>
                                      <p:to>
                                        <p:strVal val="visible"/>
                                      </p:to>
                                    </p:set>
                                    <p:anim calcmode="lin" valueType="num">
                                      <p:cBhvr>
                                        <p:cTn id="25" dur="1000" fill="hold"/>
                                        <p:tgtEl>
                                          <p:spTgt spid="2053"/>
                                        </p:tgtEl>
                                        <p:attrNameLst>
                                          <p:attrName>ppt_w</p:attrName>
                                        </p:attrNameLst>
                                      </p:cBhvr>
                                      <p:tavLst>
                                        <p:tav tm="0">
                                          <p:val>
                                            <p:strVal val="#ppt_w*0.70"/>
                                          </p:val>
                                        </p:tav>
                                        <p:tav tm="100000">
                                          <p:val>
                                            <p:strVal val="#ppt_w"/>
                                          </p:val>
                                        </p:tav>
                                      </p:tavLst>
                                    </p:anim>
                                    <p:anim calcmode="lin" valueType="num">
                                      <p:cBhvr>
                                        <p:cTn id="26" dur="1000" fill="hold"/>
                                        <p:tgtEl>
                                          <p:spTgt spid="2053"/>
                                        </p:tgtEl>
                                        <p:attrNameLst>
                                          <p:attrName>ppt_h</p:attrName>
                                        </p:attrNameLst>
                                      </p:cBhvr>
                                      <p:tavLst>
                                        <p:tav tm="0">
                                          <p:val>
                                            <p:strVal val="#ppt_h"/>
                                          </p:val>
                                        </p:tav>
                                        <p:tav tm="100000">
                                          <p:val>
                                            <p:strVal val="#ppt_h"/>
                                          </p:val>
                                        </p:tav>
                                      </p:tavLst>
                                    </p:anim>
                                    <p:animEffect transition="in" filter="fade">
                                      <p:cBhvr>
                                        <p:cTn id="27" dur="1000"/>
                                        <p:tgtEl>
                                          <p:spTgt spid="2053"/>
                                        </p:tgtEl>
                                      </p:cBhvr>
                                    </p:animEffect>
                                  </p:childTnLst>
                                </p:cTn>
                              </p:par>
                            </p:childTnLst>
                          </p:cTn>
                        </p:par>
                        <p:par>
                          <p:cTn id="28" fill="hold">
                            <p:stCondLst>
                              <p:cond delay="1000"/>
                            </p:stCondLst>
                            <p:childTnLst>
                              <p:par>
                                <p:cTn id="29" presetID="1"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par>
                          <p:cTn id="31" fill="hold">
                            <p:stCondLst>
                              <p:cond delay="1000"/>
                            </p:stCondLst>
                            <p:childTnLst>
                              <p:par>
                                <p:cTn id="32" presetID="55" presetClass="entr" presetSubtype="0" fill="hold" nodeType="afterEffect">
                                  <p:stCondLst>
                                    <p:cond delay="0"/>
                                  </p:stCondLst>
                                  <p:childTnLst>
                                    <p:set>
                                      <p:cBhvr>
                                        <p:cTn id="33" dur="1" fill="hold">
                                          <p:stCondLst>
                                            <p:cond delay="0"/>
                                          </p:stCondLst>
                                        </p:cTn>
                                        <p:tgtEl>
                                          <p:spTgt spid="2054"/>
                                        </p:tgtEl>
                                        <p:attrNameLst>
                                          <p:attrName>style.visibility</p:attrName>
                                        </p:attrNameLst>
                                      </p:cBhvr>
                                      <p:to>
                                        <p:strVal val="visible"/>
                                      </p:to>
                                    </p:set>
                                    <p:anim calcmode="lin" valueType="num">
                                      <p:cBhvr>
                                        <p:cTn id="34" dur="1000" fill="hold"/>
                                        <p:tgtEl>
                                          <p:spTgt spid="2054"/>
                                        </p:tgtEl>
                                        <p:attrNameLst>
                                          <p:attrName>ppt_w</p:attrName>
                                        </p:attrNameLst>
                                      </p:cBhvr>
                                      <p:tavLst>
                                        <p:tav tm="0">
                                          <p:val>
                                            <p:strVal val="#ppt_w*0.70"/>
                                          </p:val>
                                        </p:tav>
                                        <p:tav tm="100000">
                                          <p:val>
                                            <p:strVal val="#ppt_w"/>
                                          </p:val>
                                        </p:tav>
                                      </p:tavLst>
                                    </p:anim>
                                    <p:anim calcmode="lin" valueType="num">
                                      <p:cBhvr>
                                        <p:cTn id="35" dur="1000" fill="hold"/>
                                        <p:tgtEl>
                                          <p:spTgt spid="2054"/>
                                        </p:tgtEl>
                                        <p:attrNameLst>
                                          <p:attrName>ppt_h</p:attrName>
                                        </p:attrNameLst>
                                      </p:cBhvr>
                                      <p:tavLst>
                                        <p:tav tm="0">
                                          <p:val>
                                            <p:strVal val="#ppt_h"/>
                                          </p:val>
                                        </p:tav>
                                        <p:tav tm="100000">
                                          <p:val>
                                            <p:strVal val="#ppt_h"/>
                                          </p:val>
                                        </p:tav>
                                      </p:tavLst>
                                    </p:anim>
                                    <p:animEffect transition="in" filter="fade">
                                      <p:cBhvr>
                                        <p:cTn id="36" dur="1000"/>
                                        <p:tgtEl>
                                          <p:spTgt spid="2054"/>
                                        </p:tgtEl>
                                      </p:cBhvr>
                                    </p:animEffect>
                                  </p:childTnLst>
                                </p:cTn>
                              </p:par>
                            </p:childTnLst>
                          </p:cTn>
                        </p:par>
                        <p:par>
                          <p:cTn id="37" fill="hold">
                            <p:stCondLst>
                              <p:cond delay="2000"/>
                            </p:stCondLst>
                            <p:childTnLst>
                              <p:par>
                                <p:cTn id="38" presetID="1" presetClass="entr" presetSubtype="0"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55" presetClass="entr" presetSubtype="0" fill="hold" nodeType="clickEffect">
                                  <p:stCondLst>
                                    <p:cond delay="0"/>
                                  </p:stCondLst>
                                  <p:childTnLst>
                                    <p:set>
                                      <p:cBhvr>
                                        <p:cTn id="43" dur="1" fill="hold">
                                          <p:stCondLst>
                                            <p:cond delay="0"/>
                                          </p:stCondLst>
                                        </p:cTn>
                                        <p:tgtEl>
                                          <p:spTgt spid="2057"/>
                                        </p:tgtEl>
                                        <p:attrNameLst>
                                          <p:attrName>style.visibility</p:attrName>
                                        </p:attrNameLst>
                                      </p:cBhvr>
                                      <p:to>
                                        <p:strVal val="visible"/>
                                      </p:to>
                                    </p:set>
                                    <p:anim calcmode="lin" valueType="num">
                                      <p:cBhvr>
                                        <p:cTn id="44" dur="1000" fill="hold"/>
                                        <p:tgtEl>
                                          <p:spTgt spid="2057"/>
                                        </p:tgtEl>
                                        <p:attrNameLst>
                                          <p:attrName>ppt_w</p:attrName>
                                        </p:attrNameLst>
                                      </p:cBhvr>
                                      <p:tavLst>
                                        <p:tav tm="0">
                                          <p:val>
                                            <p:strVal val="#ppt_w*0.70"/>
                                          </p:val>
                                        </p:tav>
                                        <p:tav tm="100000">
                                          <p:val>
                                            <p:strVal val="#ppt_w"/>
                                          </p:val>
                                        </p:tav>
                                      </p:tavLst>
                                    </p:anim>
                                    <p:anim calcmode="lin" valueType="num">
                                      <p:cBhvr>
                                        <p:cTn id="45" dur="1000" fill="hold"/>
                                        <p:tgtEl>
                                          <p:spTgt spid="2057"/>
                                        </p:tgtEl>
                                        <p:attrNameLst>
                                          <p:attrName>ppt_h</p:attrName>
                                        </p:attrNameLst>
                                      </p:cBhvr>
                                      <p:tavLst>
                                        <p:tav tm="0">
                                          <p:val>
                                            <p:strVal val="#ppt_h"/>
                                          </p:val>
                                        </p:tav>
                                        <p:tav tm="100000">
                                          <p:val>
                                            <p:strVal val="#ppt_h"/>
                                          </p:val>
                                        </p:tav>
                                      </p:tavLst>
                                    </p:anim>
                                    <p:animEffect transition="in" filter="fade">
                                      <p:cBhvr>
                                        <p:cTn id="46" dur="1000"/>
                                        <p:tgtEl>
                                          <p:spTgt spid="2057"/>
                                        </p:tgtEl>
                                      </p:cBhvr>
                                    </p:animEffect>
                                  </p:childTnLst>
                                </p:cTn>
                              </p:par>
                            </p:childTnLst>
                          </p:cTn>
                        </p:par>
                        <p:par>
                          <p:cTn id="47" fill="hold">
                            <p:stCondLst>
                              <p:cond delay="1000"/>
                            </p:stCondLst>
                            <p:childTnLst>
                              <p:par>
                                <p:cTn id="48" presetID="1" presetClass="entr" presetSubtype="0"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7" presetClass="entr" presetSubtype="2" fill="hold" nodeType="clickEffect">
                                  <p:stCondLst>
                                    <p:cond delay="0"/>
                                  </p:stCondLst>
                                  <p:childTnLst>
                                    <p:set>
                                      <p:cBhvr>
                                        <p:cTn id="53" dur="1" fill="hold">
                                          <p:stCondLst>
                                            <p:cond delay="0"/>
                                          </p:stCondLst>
                                        </p:cTn>
                                        <p:tgtEl>
                                          <p:spTgt spid="2058"/>
                                        </p:tgtEl>
                                        <p:attrNameLst>
                                          <p:attrName>style.visibility</p:attrName>
                                        </p:attrNameLst>
                                      </p:cBhvr>
                                      <p:to>
                                        <p:strVal val="visible"/>
                                      </p:to>
                                    </p:set>
                                    <p:anim calcmode="lin" valueType="num">
                                      <p:cBhvr>
                                        <p:cTn id="54" dur="500" fill="hold"/>
                                        <p:tgtEl>
                                          <p:spTgt spid="2058"/>
                                        </p:tgtEl>
                                        <p:attrNameLst>
                                          <p:attrName>ppt_x</p:attrName>
                                        </p:attrNameLst>
                                      </p:cBhvr>
                                      <p:tavLst>
                                        <p:tav tm="0">
                                          <p:val>
                                            <p:strVal val="#ppt_x+#ppt_w/2"/>
                                          </p:val>
                                        </p:tav>
                                        <p:tav tm="100000">
                                          <p:val>
                                            <p:strVal val="#ppt_x"/>
                                          </p:val>
                                        </p:tav>
                                      </p:tavLst>
                                    </p:anim>
                                    <p:anim calcmode="lin" valueType="num">
                                      <p:cBhvr>
                                        <p:cTn id="55" dur="500" fill="hold"/>
                                        <p:tgtEl>
                                          <p:spTgt spid="2058"/>
                                        </p:tgtEl>
                                        <p:attrNameLst>
                                          <p:attrName>ppt_y</p:attrName>
                                        </p:attrNameLst>
                                      </p:cBhvr>
                                      <p:tavLst>
                                        <p:tav tm="0">
                                          <p:val>
                                            <p:strVal val="#ppt_y"/>
                                          </p:val>
                                        </p:tav>
                                        <p:tav tm="100000">
                                          <p:val>
                                            <p:strVal val="#ppt_y"/>
                                          </p:val>
                                        </p:tav>
                                      </p:tavLst>
                                    </p:anim>
                                    <p:anim calcmode="lin" valueType="num">
                                      <p:cBhvr>
                                        <p:cTn id="56" dur="500" fill="hold"/>
                                        <p:tgtEl>
                                          <p:spTgt spid="2058"/>
                                        </p:tgtEl>
                                        <p:attrNameLst>
                                          <p:attrName>ppt_w</p:attrName>
                                        </p:attrNameLst>
                                      </p:cBhvr>
                                      <p:tavLst>
                                        <p:tav tm="0">
                                          <p:val>
                                            <p:fltVal val="0"/>
                                          </p:val>
                                        </p:tav>
                                        <p:tav tm="100000">
                                          <p:val>
                                            <p:strVal val="#ppt_w"/>
                                          </p:val>
                                        </p:tav>
                                      </p:tavLst>
                                    </p:anim>
                                    <p:anim calcmode="lin" valueType="num">
                                      <p:cBhvr>
                                        <p:cTn id="57" dur="500" fill="hold"/>
                                        <p:tgtEl>
                                          <p:spTgt spid="2058"/>
                                        </p:tgtEl>
                                        <p:attrNameLst>
                                          <p:attrName>ppt_h</p:attrName>
                                        </p:attrNameLst>
                                      </p:cBhvr>
                                      <p:tavLst>
                                        <p:tav tm="0">
                                          <p:val>
                                            <p:strVal val="#ppt_h"/>
                                          </p:val>
                                        </p:tav>
                                        <p:tav tm="100000">
                                          <p:val>
                                            <p:strVal val="#ppt_h"/>
                                          </p:val>
                                        </p:tav>
                                      </p:tavLst>
                                    </p:anim>
                                  </p:childTnLst>
                                </p:cTn>
                              </p:par>
                            </p:childTnLst>
                          </p:cTn>
                        </p:par>
                        <p:par>
                          <p:cTn id="58" fill="hold">
                            <p:stCondLst>
                              <p:cond delay="500"/>
                            </p:stCondLst>
                            <p:childTnLst>
                              <p:par>
                                <p:cTn id="59" presetID="17" presetClass="entr" presetSubtype="8" fill="hold" nodeType="after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ppt_x</p:attrName>
                                        </p:attrNameLst>
                                      </p:cBhvr>
                                      <p:tavLst>
                                        <p:tav tm="0">
                                          <p:val>
                                            <p:strVal val="#ppt_x-#ppt_w/2"/>
                                          </p:val>
                                        </p:tav>
                                        <p:tav tm="100000">
                                          <p:val>
                                            <p:strVal val="#ppt_x"/>
                                          </p:val>
                                        </p:tav>
                                      </p:tavLst>
                                    </p:anim>
                                    <p:anim calcmode="lin" valueType="num">
                                      <p:cBhvr>
                                        <p:cTn id="62" dur="500" fill="hold"/>
                                        <p:tgtEl>
                                          <p:spTgt spid="21"/>
                                        </p:tgtEl>
                                        <p:attrNameLst>
                                          <p:attrName>ppt_y</p:attrName>
                                        </p:attrNameLst>
                                      </p:cBhvr>
                                      <p:tavLst>
                                        <p:tav tm="0">
                                          <p:val>
                                            <p:strVal val="#ppt_y"/>
                                          </p:val>
                                        </p:tav>
                                        <p:tav tm="100000">
                                          <p:val>
                                            <p:strVal val="#ppt_y"/>
                                          </p:val>
                                        </p:tav>
                                      </p:tavLst>
                                    </p:anim>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strVal val="#ppt_h"/>
                                          </p:val>
                                        </p:tav>
                                        <p:tav tm="100000">
                                          <p:val>
                                            <p:strVal val="#ppt_h"/>
                                          </p:val>
                                        </p:tav>
                                      </p:tavLst>
                                    </p:anim>
                                  </p:childTnLst>
                                </p:cTn>
                              </p:par>
                            </p:childTnLst>
                          </p:cTn>
                        </p:par>
                        <p:par>
                          <p:cTn id="65" fill="hold">
                            <p:stCondLst>
                              <p:cond delay="1000"/>
                            </p:stCondLst>
                            <p:childTnLst>
                              <p:par>
                                <p:cTn id="66" presetID="1" presetClass="entr" presetSubtype="0"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7" presetClass="entr" presetSubtype="1" fill="hold" nodeType="clickEffect">
                                  <p:stCondLst>
                                    <p:cond delay="0"/>
                                  </p:stCondLst>
                                  <p:childTnLst>
                                    <p:set>
                                      <p:cBhvr>
                                        <p:cTn id="71" dur="1" fill="hold">
                                          <p:stCondLst>
                                            <p:cond delay="0"/>
                                          </p:stCondLst>
                                        </p:cTn>
                                        <p:tgtEl>
                                          <p:spTgt spid="40"/>
                                        </p:tgtEl>
                                        <p:attrNameLst>
                                          <p:attrName>style.visibility</p:attrName>
                                        </p:attrNameLst>
                                      </p:cBhvr>
                                      <p:to>
                                        <p:strVal val="visible"/>
                                      </p:to>
                                    </p:set>
                                    <p:anim calcmode="lin" valueType="num">
                                      <p:cBhvr>
                                        <p:cTn id="72" dur="500" fill="hold"/>
                                        <p:tgtEl>
                                          <p:spTgt spid="40"/>
                                        </p:tgtEl>
                                        <p:attrNameLst>
                                          <p:attrName>ppt_x</p:attrName>
                                        </p:attrNameLst>
                                      </p:cBhvr>
                                      <p:tavLst>
                                        <p:tav tm="0">
                                          <p:val>
                                            <p:strVal val="#ppt_x"/>
                                          </p:val>
                                        </p:tav>
                                        <p:tav tm="100000">
                                          <p:val>
                                            <p:strVal val="#ppt_x"/>
                                          </p:val>
                                        </p:tav>
                                      </p:tavLst>
                                    </p:anim>
                                    <p:anim calcmode="lin" valueType="num">
                                      <p:cBhvr>
                                        <p:cTn id="73" dur="500" fill="hold"/>
                                        <p:tgtEl>
                                          <p:spTgt spid="40"/>
                                        </p:tgtEl>
                                        <p:attrNameLst>
                                          <p:attrName>ppt_y</p:attrName>
                                        </p:attrNameLst>
                                      </p:cBhvr>
                                      <p:tavLst>
                                        <p:tav tm="0">
                                          <p:val>
                                            <p:strVal val="#ppt_y-#ppt_h/2"/>
                                          </p:val>
                                        </p:tav>
                                        <p:tav tm="100000">
                                          <p:val>
                                            <p:strVal val="#ppt_y"/>
                                          </p:val>
                                        </p:tav>
                                      </p:tavLst>
                                    </p:anim>
                                    <p:anim calcmode="lin" valueType="num">
                                      <p:cBhvr>
                                        <p:cTn id="74" dur="500" fill="hold"/>
                                        <p:tgtEl>
                                          <p:spTgt spid="40"/>
                                        </p:tgtEl>
                                        <p:attrNameLst>
                                          <p:attrName>ppt_w</p:attrName>
                                        </p:attrNameLst>
                                      </p:cBhvr>
                                      <p:tavLst>
                                        <p:tav tm="0">
                                          <p:val>
                                            <p:strVal val="#ppt_w"/>
                                          </p:val>
                                        </p:tav>
                                        <p:tav tm="100000">
                                          <p:val>
                                            <p:strVal val="#ppt_w"/>
                                          </p:val>
                                        </p:tav>
                                      </p:tavLst>
                                    </p:anim>
                                    <p:anim calcmode="lin" valueType="num">
                                      <p:cBhvr>
                                        <p:cTn id="75" dur="500" fill="hold"/>
                                        <p:tgtEl>
                                          <p:spTgt spid="40"/>
                                        </p:tgtEl>
                                        <p:attrNameLst>
                                          <p:attrName>ppt_h</p:attrName>
                                        </p:attrNameLst>
                                      </p:cBhvr>
                                      <p:tavLst>
                                        <p:tav tm="0">
                                          <p:val>
                                            <p:fltVal val="0"/>
                                          </p:val>
                                        </p:tav>
                                        <p:tav tm="100000">
                                          <p:val>
                                            <p:strVal val="#ppt_h"/>
                                          </p:val>
                                        </p:tav>
                                      </p:tavLst>
                                    </p:anim>
                                  </p:childTnLst>
                                </p:cTn>
                              </p:par>
                              <p:par>
                                <p:cTn id="76" presetID="17" presetClass="entr" presetSubtype="1" fill="hold" nodeType="withEffect">
                                  <p:stCondLst>
                                    <p:cond delay="0"/>
                                  </p:stCondLst>
                                  <p:childTnLst>
                                    <p:set>
                                      <p:cBhvr>
                                        <p:cTn id="77" dur="1" fill="hold">
                                          <p:stCondLst>
                                            <p:cond delay="0"/>
                                          </p:stCondLst>
                                        </p:cTn>
                                        <p:tgtEl>
                                          <p:spTgt spid="39"/>
                                        </p:tgtEl>
                                        <p:attrNameLst>
                                          <p:attrName>style.visibility</p:attrName>
                                        </p:attrNameLst>
                                      </p:cBhvr>
                                      <p:to>
                                        <p:strVal val="visible"/>
                                      </p:to>
                                    </p:set>
                                    <p:anim calcmode="lin" valueType="num">
                                      <p:cBhvr>
                                        <p:cTn id="78" dur="500" fill="hold"/>
                                        <p:tgtEl>
                                          <p:spTgt spid="39"/>
                                        </p:tgtEl>
                                        <p:attrNameLst>
                                          <p:attrName>ppt_x</p:attrName>
                                        </p:attrNameLst>
                                      </p:cBhvr>
                                      <p:tavLst>
                                        <p:tav tm="0">
                                          <p:val>
                                            <p:strVal val="#ppt_x"/>
                                          </p:val>
                                        </p:tav>
                                        <p:tav tm="100000">
                                          <p:val>
                                            <p:strVal val="#ppt_x"/>
                                          </p:val>
                                        </p:tav>
                                      </p:tavLst>
                                    </p:anim>
                                    <p:anim calcmode="lin" valueType="num">
                                      <p:cBhvr>
                                        <p:cTn id="79" dur="500" fill="hold"/>
                                        <p:tgtEl>
                                          <p:spTgt spid="39"/>
                                        </p:tgtEl>
                                        <p:attrNameLst>
                                          <p:attrName>ppt_y</p:attrName>
                                        </p:attrNameLst>
                                      </p:cBhvr>
                                      <p:tavLst>
                                        <p:tav tm="0">
                                          <p:val>
                                            <p:strVal val="#ppt_y-#ppt_h/2"/>
                                          </p:val>
                                        </p:tav>
                                        <p:tav tm="100000">
                                          <p:val>
                                            <p:strVal val="#ppt_y"/>
                                          </p:val>
                                        </p:tav>
                                      </p:tavLst>
                                    </p:anim>
                                    <p:anim calcmode="lin" valueType="num">
                                      <p:cBhvr>
                                        <p:cTn id="80" dur="500" fill="hold"/>
                                        <p:tgtEl>
                                          <p:spTgt spid="39"/>
                                        </p:tgtEl>
                                        <p:attrNameLst>
                                          <p:attrName>ppt_w</p:attrName>
                                        </p:attrNameLst>
                                      </p:cBhvr>
                                      <p:tavLst>
                                        <p:tav tm="0">
                                          <p:val>
                                            <p:strVal val="#ppt_w"/>
                                          </p:val>
                                        </p:tav>
                                        <p:tav tm="100000">
                                          <p:val>
                                            <p:strVal val="#ppt_w"/>
                                          </p:val>
                                        </p:tav>
                                      </p:tavLst>
                                    </p:anim>
                                    <p:anim calcmode="lin" valueType="num">
                                      <p:cBhvr>
                                        <p:cTn id="81" dur="500" fill="hold"/>
                                        <p:tgtEl>
                                          <p:spTgt spid="39"/>
                                        </p:tgtEl>
                                        <p:attrNameLst>
                                          <p:attrName>ppt_h</p:attrName>
                                        </p:attrNameLst>
                                      </p:cBhvr>
                                      <p:tavLst>
                                        <p:tav tm="0">
                                          <p:val>
                                            <p:fltVal val="0"/>
                                          </p:val>
                                        </p:tav>
                                        <p:tav tm="100000">
                                          <p:val>
                                            <p:strVal val="#ppt_h"/>
                                          </p:val>
                                        </p:tav>
                                      </p:tavLst>
                                    </p:anim>
                                  </p:childTnLst>
                                </p:cTn>
                              </p:par>
                            </p:childTnLst>
                          </p:cTn>
                        </p:par>
                        <p:par>
                          <p:cTn id="82" fill="hold">
                            <p:stCondLst>
                              <p:cond delay="500"/>
                            </p:stCondLst>
                            <p:childTnLst>
                              <p:par>
                                <p:cTn id="83" presetID="17" presetClass="entr" presetSubtype="8" fill="hold" nodeType="afterEffect">
                                  <p:stCondLst>
                                    <p:cond delay="0"/>
                                  </p:stCondLst>
                                  <p:childTnLst>
                                    <p:set>
                                      <p:cBhvr>
                                        <p:cTn id="84" dur="1" fill="hold">
                                          <p:stCondLst>
                                            <p:cond delay="0"/>
                                          </p:stCondLst>
                                        </p:cTn>
                                        <p:tgtEl>
                                          <p:spTgt spid="44"/>
                                        </p:tgtEl>
                                        <p:attrNameLst>
                                          <p:attrName>style.visibility</p:attrName>
                                        </p:attrNameLst>
                                      </p:cBhvr>
                                      <p:to>
                                        <p:strVal val="visible"/>
                                      </p:to>
                                    </p:set>
                                    <p:anim calcmode="lin" valueType="num">
                                      <p:cBhvr>
                                        <p:cTn id="85" dur="500" fill="hold"/>
                                        <p:tgtEl>
                                          <p:spTgt spid="44"/>
                                        </p:tgtEl>
                                        <p:attrNameLst>
                                          <p:attrName>ppt_x</p:attrName>
                                        </p:attrNameLst>
                                      </p:cBhvr>
                                      <p:tavLst>
                                        <p:tav tm="0">
                                          <p:val>
                                            <p:strVal val="#ppt_x-#ppt_w/2"/>
                                          </p:val>
                                        </p:tav>
                                        <p:tav tm="100000">
                                          <p:val>
                                            <p:strVal val="#ppt_x"/>
                                          </p:val>
                                        </p:tav>
                                      </p:tavLst>
                                    </p:anim>
                                    <p:anim calcmode="lin" valueType="num">
                                      <p:cBhvr>
                                        <p:cTn id="86" dur="500" fill="hold"/>
                                        <p:tgtEl>
                                          <p:spTgt spid="44"/>
                                        </p:tgtEl>
                                        <p:attrNameLst>
                                          <p:attrName>ppt_y</p:attrName>
                                        </p:attrNameLst>
                                      </p:cBhvr>
                                      <p:tavLst>
                                        <p:tav tm="0">
                                          <p:val>
                                            <p:strVal val="#ppt_y"/>
                                          </p:val>
                                        </p:tav>
                                        <p:tav tm="100000">
                                          <p:val>
                                            <p:strVal val="#ppt_y"/>
                                          </p:val>
                                        </p:tav>
                                      </p:tavLst>
                                    </p:anim>
                                    <p:anim calcmode="lin" valueType="num">
                                      <p:cBhvr>
                                        <p:cTn id="87" dur="500" fill="hold"/>
                                        <p:tgtEl>
                                          <p:spTgt spid="44"/>
                                        </p:tgtEl>
                                        <p:attrNameLst>
                                          <p:attrName>ppt_w</p:attrName>
                                        </p:attrNameLst>
                                      </p:cBhvr>
                                      <p:tavLst>
                                        <p:tav tm="0">
                                          <p:val>
                                            <p:fltVal val="0"/>
                                          </p:val>
                                        </p:tav>
                                        <p:tav tm="100000">
                                          <p:val>
                                            <p:strVal val="#ppt_w"/>
                                          </p:val>
                                        </p:tav>
                                      </p:tavLst>
                                    </p:anim>
                                    <p:anim calcmode="lin" valueType="num">
                                      <p:cBhvr>
                                        <p:cTn id="88" dur="500" fill="hold"/>
                                        <p:tgtEl>
                                          <p:spTgt spid="44"/>
                                        </p:tgtEl>
                                        <p:attrNameLst>
                                          <p:attrName>ppt_h</p:attrName>
                                        </p:attrNameLst>
                                      </p:cBhvr>
                                      <p:tavLst>
                                        <p:tav tm="0">
                                          <p:val>
                                            <p:strVal val="#ppt_h"/>
                                          </p:val>
                                        </p:tav>
                                        <p:tav tm="100000">
                                          <p:val>
                                            <p:strVal val="#ppt_h"/>
                                          </p:val>
                                        </p:tav>
                                      </p:tavLst>
                                    </p:anim>
                                  </p:childTnLst>
                                </p:cTn>
                              </p:par>
                              <p:par>
                                <p:cTn id="89" presetID="17" presetClass="entr" presetSubtype="2" fill="hold" nodeType="with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ppt_x</p:attrName>
                                        </p:attrNameLst>
                                      </p:cBhvr>
                                      <p:tavLst>
                                        <p:tav tm="0">
                                          <p:val>
                                            <p:strVal val="#ppt_x+#ppt_w/2"/>
                                          </p:val>
                                        </p:tav>
                                        <p:tav tm="100000">
                                          <p:val>
                                            <p:strVal val="#ppt_x"/>
                                          </p:val>
                                        </p:tav>
                                      </p:tavLst>
                                    </p:anim>
                                    <p:anim calcmode="lin" valueType="num">
                                      <p:cBhvr>
                                        <p:cTn id="92" dur="500" fill="hold"/>
                                        <p:tgtEl>
                                          <p:spTgt spid="43"/>
                                        </p:tgtEl>
                                        <p:attrNameLst>
                                          <p:attrName>ppt_y</p:attrName>
                                        </p:attrNameLst>
                                      </p:cBhvr>
                                      <p:tavLst>
                                        <p:tav tm="0">
                                          <p:val>
                                            <p:strVal val="#ppt_y"/>
                                          </p:val>
                                        </p:tav>
                                        <p:tav tm="100000">
                                          <p:val>
                                            <p:strVal val="#ppt_y"/>
                                          </p:val>
                                        </p:tav>
                                      </p:tavLst>
                                    </p:anim>
                                    <p:anim calcmode="lin" valueType="num">
                                      <p:cBhvr>
                                        <p:cTn id="93" dur="500" fill="hold"/>
                                        <p:tgtEl>
                                          <p:spTgt spid="43"/>
                                        </p:tgtEl>
                                        <p:attrNameLst>
                                          <p:attrName>ppt_w</p:attrName>
                                        </p:attrNameLst>
                                      </p:cBhvr>
                                      <p:tavLst>
                                        <p:tav tm="0">
                                          <p:val>
                                            <p:fltVal val="0"/>
                                          </p:val>
                                        </p:tav>
                                        <p:tav tm="100000">
                                          <p:val>
                                            <p:strVal val="#ppt_w"/>
                                          </p:val>
                                        </p:tav>
                                      </p:tavLst>
                                    </p:anim>
                                    <p:anim calcmode="lin" valueType="num">
                                      <p:cBhvr>
                                        <p:cTn id="94" dur="500" fill="hold"/>
                                        <p:tgtEl>
                                          <p:spTgt spid="43"/>
                                        </p:tgtEl>
                                        <p:attrNameLst>
                                          <p:attrName>ppt_h</p:attrName>
                                        </p:attrNameLst>
                                      </p:cBhvr>
                                      <p:tavLst>
                                        <p:tav tm="0">
                                          <p:val>
                                            <p:strVal val="#ppt_h"/>
                                          </p:val>
                                        </p:tav>
                                        <p:tav tm="100000">
                                          <p:val>
                                            <p:strVal val="#ppt_h"/>
                                          </p:val>
                                        </p:tav>
                                      </p:tavLst>
                                    </p:anim>
                                  </p:childTnLst>
                                </p:cTn>
                              </p:par>
                            </p:childTnLst>
                          </p:cTn>
                        </p:par>
                        <p:par>
                          <p:cTn id="95" fill="hold">
                            <p:stCondLst>
                              <p:cond delay="1000"/>
                            </p:stCondLst>
                            <p:childTnLst>
                              <p:par>
                                <p:cTn id="96" presetID="1" presetClass="entr" presetSubtype="0" fill="hold" grpId="0" nodeType="afterEffect">
                                  <p:stCondLst>
                                    <p:cond delay="0"/>
                                  </p:stCondLst>
                                  <p:childTnLst>
                                    <p:set>
                                      <p:cBhvr>
                                        <p:cTn id="97" dur="1" fill="hold">
                                          <p:stCondLst>
                                            <p:cond delay="0"/>
                                          </p:stCondLst>
                                        </p:cTn>
                                        <p:tgtEl>
                                          <p:spTgt spid="46"/>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47"/>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17" presetClass="entr" presetSubtype="1" fill="hold" nodeType="clickEffect">
                                  <p:stCondLst>
                                    <p:cond delay="0"/>
                                  </p:stCondLst>
                                  <p:childTnLst>
                                    <p:set>
                                      <p:cBhvr>
                                        <p:cTn id="103" dur="1" fill="hold">
                                          <p:stCondLst>
                                            <p:cond delay="0"/>
                                          </p:stCondLst>
                                        </p:cTn>
                                        <p:tgtEl>
                                          <p:spTgt spid="27"/>
                                        </p:tgtEl>
                                        <p:attrNameLst>
                                          <p:attrName>style.visibility</p:attrName>
                                        </p:attrNameLst>
                                      </p:cBhvr>
                                      <p:to>
                                        <p:strVal val="visible"/>
                                      </p:to>
                                    </p:set>
                                    <p:anim calcmode="lin" valueType="num">
                                      <p:cBhvr>
                                        <p:cTn id="104" dur="500" fill="hold"/>
                                        <p:tgtEl>
                                          <p:spTgt spid="27"/>
                                        </p:tgtEl>
                                        <p:attrNameLst>
                                          <p:attrName>ppt_x</p:attrName>
                                        </p:attrNameLst>
                                      </p:cBhvr>
                                      <p:tavLst>
                                        <p:tav tm="0">
                                          <p:val>
                                            <p:strVal val="#ppt_x"/>
                                          </p:val>
                                        </p:tav>
                                        <p:tav tm="100000">
                                          <p:val>
                                            <p:strVal val="#ppt_x"/>
                                          </p:val>
                                        </p:tav>
                                      </p:tavLst>
                                    </p:anim>
                                    <p:anim calcmode="lin" valueType="num">
                                      <p:cBhvr>
                                        <p:cTn id="105" dur="500" fill="hold"/>
                                        <p:tgtEl>
                                          <p:spTgt spid="27"/>
                                        </p:tgtEl>
                                        <p:attrNameLst>
                                          <p:attrName>ppt_y</p:attrName>
                                        </p:attrNameLst>
                                      </p:cBhvr>
                                      <p:tavLst>
                                        <p:tav tm="0">
                                          <p:val>
                                            <p:strVal val="#ppt_y-#ppt_h/2"/>
                                          </p:val>
                                        </p:tav>
                                        <p:tav tm="100000">
                                          <p:val>
                                            <p:strVal val="#ppt_y"/>
                                          </p:val>
                                        </p:tav>
                                      </p:tavLst>
                                    </p:anim>
                                    <p:anim calcmode="lin" valueType="num">
                                      <p:cBhvr>
                                        <p:cTn id="106" dur="500" fill="hold"/>
                                        <p:tgtEl>
                                          <p:spTgt spid="27"/>
                                        </p:tgtEl>
                                        <p:attrNameLst>
                                          <p:attrName>ppt_w</p:attrName>
                                        </p:attrNameLst>
                                      </p:cBhvr>
                                      <p:tavLst>
                                        <p:tav tm="0">
                                          <p:val>
                                            <p:strVal val="#ppt_w"/>
                                          </p:val>
                                        </p:tav>
                                        <p:tav tm="100000">
                                          <p:val>
                                            <p:strVal val="#ppt_w"/>
                                          </p:val>
                                        </p:tav>
                                      </p:tavLst>
                                    </p:anim>
                                    <p:anim calcmode="lin" valueType="num">
                                      <p:cBhvr>
                                        <p:cTn id="107" dur="500" fill="hold"/>
                                        <p:tgtEl>
                                          <p:spTgt spid="27"/>
                                        </p:tgtEl>
                                        <p:attrNameLst>
                                          <p:attrName>ppt_h</p:attrName>
                                        </p:attrNameLst>
                                      </p:cBhvr>
                                      <p:tavLst>
                                        <p:tav tm="0">
                                          <p:val>
                                            <p:fltVal val="0"/>
                                          </p:val>
                                        </p:tav>
                                        <p:tav tm="100000">
                                          <p:val>
                                            <p:strVal val="#ppt_h"/>
                                          </p:val>
                                        </p:tav>
                                      </p:tavLst>
                                    </p:anim>
                                  </p:childTnLst>
                                </p:cTn>
                              </p:par>
                            </p:childTnLst>
                          </p:cTn>
                        </p:par>
                        <p:par>
                          <p:cTn id="108" fill="hold">
                            <p:stCondLst>
                              <p:cond delay="500"/>
                            </p:stCondLst>
                            <p:childTnLst>
                              <p:par>
                                <p:cTn id="109" presetID="17" presetClass="entr" presetSubtype="8" fill="hold" nodeType="afterEffect">
                                  <p:stCondLst>
                                    <p:cond delay="0"/>
                                  </p:stCondLst>
                                  <p:childTnLst>
                                    <p:set>
                                      <p:cBhvr>
                                        <p:cTn id="110" dur="1" fill="hold">
                                          <p:stCondLst>
                                            <p:cond delay="0"/>
                                          </p:stCondLst>
                                        </p:cTn>
                                        <p:tgtEl>
                                          <p:spTgt spid="31"/>
                                        </p:tgtEl>
                                        <p:attrNameLst>
                                          <p:attrName>style.visibility</p:attrName>
                                        </p:attrNameLst>
                                      </p:cBhvr>
                                      <p:to>
                                        <p:strVal val="visible"/>
                                      </p:to>
                                    </p:set>
                                    <p:anim calcmode="lin" valueType="num">
                                      <p:cBhvr>
                                        <p:cTn id="111" dur="500" fill="hold"/>
                                        <p:tgtEl>
                                          <p:spTgt spid="31"/>
                                        </p:tgtEl>
                                        <p:attrNameLst>
                                          <p:attrName>ppt_x</p:attrName>
                                        </p:attrNameLst>
                                      </p:cBhvr>
                                      <p:tavLst>
                                        <p:tav tm="0">
                                          <p:val>
                                            <p:strVal val="#ppt_x-#ppt_w/2"/>
                                          </p:val>
                                        </p:tav>
                                        <p:tav tm="100000">
                                          <p:val>
                                            <p:strVal val="#ppt_x"/>
                                          </p:val>
                                        </p:tav>
                                      </p:tavLst>
                                    </p:anim>
                                    <p:anim calcmode="lin" valueType="num">
                                      <p:cBhvr>
                                        <p:cTn id="112" dur="500" fill="hold"/>
                                        <p:tgtEl>
                                          <p:spTgt spid="31"/>
                                        </p:tgtEl>
                                        <p:attrNameLst>
                                          <p:attrName>ppt_y</p:attrName>
                                        </p:attrNameLst>
                                      </p:cBhvr>
                                      <p:tavLst>
                                        <p:tav tm="0">
                                          <p:val>
                                            <p:strVal val="#ppt_y"/>
                                          </p:val>
                                        </p:tav>
                                        <p:tav tm="100000">
                                          <p:val>
                                            <p:strVal val="#ppt_y"/>
                                          </p:val>
                                        </p:tav>
                                      </p:tavLst>
                                    </p:anim>
                                    <p:anim calcmode="lin" valueType="num">
                                      <p:cBhvr>
                                        <p:cTn id="113" dur="500" fill="hold"/>
                                        <p:tgtEl>
                                          <p:spTgt spid="31"/>
                                        </p:tgtEl>
                                        <p:attrNameLst>
                                          <p:attrName>ppt_w</p:attrName>
                                        </p:attrNameLst>
                                      </p:cBhvr>
                                      <p:tavLst>
                                        <p:tav tm="0">
                                          <p:val>
                                            <p:fltVal val="0"/>
                                          </p:val>
                                        </p:tav>
                                        <p:tav tm="100000">
                                          <p:val>
                                            <p:strVal val="#ppt_w"/>
                                          </p:val>
                                        </p:tav>
                                      </p:tavLst>
                                    </p:anim>
                                    <p:anim calcmode="lin" valueType="num">
                                      <p:cBhvr>
                                        <p:cTn id="114" dur="500" fill="hold"/>
                                        <p:tgtEl>
                                          <p:spTgt spid="31"/>
                                        </p:tgtEl>
                                        <p:attrNameLst>
                                          <p:attrName>ppt_h</p:attrName>
                                        </p:attrNameLst>
                                      </p:cBhvr>
                                      <p:tavLst>
                                        <p:tav tm="0">
                                          <p:val>
                                            <p:strVal val="#ppt_h"/>
                                          </p:val>
                                        </p:tav>
                                        <p:tav tm="100000">
                                          <p:val>
                                            <p:strVal val="#ppt_h"/>
                                          </p:val>
                                        </p:tav>
                                      </p:tavLst>
                                    </p:anim>
                                  </p:childTnLst>
                                </p:cTn>
                              </p:par>
                            </p:childTnLst>
                          </p:cTn>
                        </p:par>
                        <p:par>
                          <p:cTn id="115" fill="hold">
                            <p:stCondLst>
                              <p:cond delay="1000"/>
                            </p:stCondLst>
                            <p:childTnLst>
                              <p:par>
                                <p:cTn id="116" presetID="1" presetClass="entr" presetSubtype="0" fill="hold" grpId="0" nodeType="afterEffect">
                                  <p:stCondLst>
                                    <p:cond delay="0"/>
                                  </p:stCondLst>
                                  <p:childTnLst>
                                    <p:set>
                                      <p:cBhvr>
                                        <p:cTn id="117" dur="1" fill="hold">
                                          <p:stCondLst>
                                            <p:cond delay="0"/>
                                          </p:stCondLst>
                                        </p:cTn>
                                        <p:tgtEl>
                                          <p:spTgt spid="32"/>
                                        </p:tgtEl>
                                        <p:attrNameLst>
                                          <p:attrName>style.visibility</p:attrName>
                                        </p:attrNameLst>
                                      </p:cBhvr>
                                      <p:to>
                                        <p:strVal val="visible"/>
                                      </p:to>
                                    </p:set>
                                  </p:childTnLst>
                                </p:cTn>
                              </p:par>
                            </p:childTnLst>
                          </p:cTn>
                        </p:par>
                      </p:childTnLst>
                    </p:cTn>
                  </p:par>
                  <p:par>
                    <p:cTn id="118" fill="hold">
                      <p:stCondLst>
                        <p:cond delay="indefinite"/>
                      </p:stCondLst>
                      <p:childTnLst>
                        <p:par>
                          <p:cTn id="119" fill="hold">
                            <p:stCondLst>
                              <p:cond delay="0"/>
                            </p:stCondLst>
                            <p:childTnLst>
                              <p:par>
                                <p:cTn id="120" presetID="17" presetClass="entr" presetSubtype="1" fill="hold" nodeType="clickEffect">
                                  <p:stCondLst>
                                    <p:cond delay="0"/>
                                  </p:stCondLst>
                                  <p:childTnLst>
                                    <p:set>
                                      <p:cBhvr>
                                        <p:cTn id="121" dur="1" fill="hold">
                                          <p:stCondLst>
                                            <p:cond delay="0"/>
                                          </p:stCondLst>
                                        </p:cTn>
                                        <p:tgtEl>
                                          <p:spTgt spid="33"/>
                                        </p:tgtEl>
                                        <p:attrNameLst>
                                          <p:attrName>style.visibility</p:attrName>
                                        </p:attrNameLst>
                                      </p:cBhvr>
                                      <p:to>
                                        <p:strVal val="visible"/>
                                      </p:to>
                                    </p:set>
                                    <p:anim calcmode="lin" valueType="num">
                                      <p:cBhvr>
                                        <p:cTn id="122" dur="500" fill="hold"/>
                                        <p:tgtEl>
                                          <p:spTgt spid="33"/>
                                        </p:tgtEl>
                                        <p:attrNameLst>
                                          <p:attrName>ppt_x</p:attrName>
                                        </p:attrNameLst>
                                      </p:cBhvr>
                                      <p:tavLst>
                                        <p:tav tm="0">
                                          <p:val>
                                            <p:strVal val="#ppt_x"/>
                                          </p:val>
                                        </p:tav>
                                        <p:tav tm="100000">
                                          <p:val>
                                            <p:strVal val="#ppt_x"/>
                                          </p:val>
                                        </p:tav>
                                      </p:tavLst>
                                    </p:anim>
                                    <p:anim calcmode="lin" valueType="num">
                                      <p:cBhvr>
                                        <p:cTn id="123" dur="500" fill="hold"/>
                                        <p:tgtEl>
                                          <p:spTgt spid="33"/>
                                        </p:tgtEl>
                                        <p:attrNameLst>
                                          <p:attrName>ppt_y</p:attrName>
                                        </p:attrNameLst>
                                      </p:cBhvr>
                                      <p:tavLst>
                                        <p:tav tm="0">
                                          <p:val>
                                            <p:strVal val="#ppt_y-#ppt_h/2"/>
                                          </p:val>
                                        </p:tav>
                                        <p:tav tm="100000">
                                          <p:val>
                                            <p:strVal val="#ppt_y"/>
                                          </p:val>
                                        </p:tav>
                                      </p:tavLst>
                                    </p:anim>
                                    <p:anim calcmode="lin" valueType="num">
                                      <p:cBhvr>
                                        <p:cTn id="124" dur="500" fill="hold"/>
                                        <p:tgtEl>
                                          <p:spTgt spid="33"/>
                                        </p:tgtEl>
                                        <p:attrNameLst>
                                          <p:attrName>ppt_w</p:attrName>
                                        </p:attrNameLst>
                                      </p:cBhvr>
                                      <p:tavLst>
                                        <p:tav tm="0">
                                          <p:val>
                                            <p:strVal val="#ppt_w"/>
                                          </p:val>
                                        </p:tav>
                                        <p:tav tm="100000">
                                          <p:val>
                                            <p:strVal val="#ppt_w"/>
                                          </p:val>
                                        </p:tav>
                                      </p:tavLst>
                                    </p:anim>
                                    <p:anim calcmode="lin" valueType="num">
                                      <p:cBhvr>
                                        <p:cTn id="125" dur="500" fill="hold"/>
                                        <p:tgtEl>
                                          <p:spTgt spid="33"/>
                                        </p:tgtEl>
                                        <p:attrNameLst>
                                          <p:attrName>ppt_h</p:attrName>
                                        </p:attrNameLst>
                                      </p:cBhvr>
                                      <p:tavLst>
                                        <p:tav tm="0">
                                          <p:val>
                                            <p:fltVal val="0"/>
                                          </p:val>
                                        </p:tav>
                                        <p:tav tm="100000">
                                          <p:val>
                                            <p:strVal val="#ppt_h"/>
                                          </p:val>
                                        </p:tav>
                                      </p:tavLst>
                                    </p:anim>
                                  </p:childTnLst>
                                </p:cTn>
                              </p:par>
                            </p:childTnLst>
                          </p:cTn>
                        </p:par>
                        <p:par>
                          <p:cTn id="126" fill="hold">
                            <p:stCondLst>
                              <p:cond delay="500"/>
                            </p:stCondLst>
                            <p:childTnLst>
                              <p:par>
                                <p:cTn id="127" presetID="17" presetClass="entr" presetSubtype="2" fill="hold" nodeType="afterEffect">
                                  <p:stCondLst>
                                    <p:cond delay="0"/>
                                  </p:stCondLst>
                                  <p:childTnLst>
                                    <p:set>
                                      <p:cBhvr>
                                        <p:cTn id="128" dur="1" fill="hold">
                                          <p:stCondLst>
                                            <p:cond delay="0"/>
                                          </p:stCondLst>
                                        </p:cTn>
                                        <p:tgtEl>
                                          <p:spTgt spid="36"/>
                                        </p:tgtEl>
                                        <p:attrNameLst>
                                          <p:attrName>style.visibility</p:attrName>
                                        </p:attrNameLst>
                                      </p:cBhvr>
                                      <p:to>
                                        <p:strVal val="visible"/>
                                      </p:to>
                                    </p:set>
                                    <p:anim calcmode="lin" valueType="num">
                                      <p:cBhvr>
                                        <p:cTn id="129" dur="500" fill="hold"/>
                                        <p:tgtEl>
                                          <p:spTgt spid="36"/>
                                        </p:tgtEl>
                                        <p:attrNameLst>
                                          <p:attrName>ppt_x</p:attrName>
                                        </p:attrNameLst>
                                      </p:cBhvr>
                                      <p:tavLst>
                                        <p:tav tm="0">
                                          <p:val>
                                            <p:strVal val="#ppt_x+#ppt_w/2"/>
                                          </p:val>
                                        </p:tav>
                                        <p:tav tm="100000">
                                          <p:val>
                                            <p:strVal val="#ppt_x"/>
                                          </p:val>
                                        </p:tav>
                                      </p:tavLst>
                                    </p:anim>
                                    <p:anim calcmode="lin" valueType="num">
                                      <p:cBhvr>
                                        <p:cTn id="130" dur="500" fill="hold"/>
                                        <p:tgtEl>
                                          <p:spTgt spid="36"/>
                                        </p:tgtEl>
                                        <p:attrNameLst>
                                          <p:attrName>ppt_y</p:attrName>
                                        </p:attrNameLst>
                                      </p:cBhvr>
                                      <p:tavLst>
                                        <p:tav tm="0">
                                          <p:val>
                                            <p:strVal val="#ppt_y"/>
                                          </p:val>
                                        </p:tav>
                                        <p:tav tm="100000">
                                          <p:val>
                                            <p:strVal val="#ppt_y"/>
                                          </p:val>
                                        </p:tav>
                                      </p:tavLst>
                                    </p:anim>
                                    <p:anim calcmode="lin" valueType="num">
                                      <p:cBhvr>
                                        <p:cTn id="131" dur="500" fill="hold"/>
                                        <p:tgtEl>
                                          <p:spTgt spid="36"/>
                                        </p:tgtEl>
                                        <p:attrNameLst>
                                          <p:attrName>ppt_w</p:attrName>
                                        </p:attrNameLst>
                                      </p:cBhvr>
                                      <p:tavLst>
                                        <p:tav tm="0">
                                          <p:val>
                                            <p:fltVal val="0"/>
                                          </p:val>
                                        </p:tav>
                                        <p:tav tm="100000">
                                          <p:val>
                                            <p:strVal val="#ppt_w"/>
                                          </p:val>
                                        </p:tav>
                                      </p:tavLst>
                                    </p:anim>
                                    <p:anim calcmode="lin" valueType="num">
                                      <p:cBhvr>
                                        <p:cTn id="132" dur="500" fill="hold"/>
                                        <p:tgtEl>
                                          <p:spTgt spid="36"/>
                                        </p:tgtEl>
                                        <p:attrNameLst>
                                          <p:attrName>ppt_h</p:attrName>
                                        </p:attrNameLst>
                                      </p:cBhvr>
                                      <p:tavLst>
                                        <p:tav tm="0">
                                          <p:val>
                                            <p:strVal val="#ppt_h"/>
                                          </p:val>
                                        </p:tav>
                                        <p:tav tm="100000">
                                          <p:val>
                                            <p:strVal val="#ppt_h"/>
                                          </p:val>
                                        </p:tav>
                                      </p:tavLst>
                                    </p:anim>
                                  </p:childTnLst>
                                </p:cTn>
                              </p:par>
                            </p:childTnLst>
                          </p:cTn>
                        </p:par>
                        <p:par>
                          <p:cTn id="133" fill="hold">
                            <p:stCondLst>
                              <p:cond delay="1000"/>
                            </p:stCondLst>
                            <p:childTnLst>
                              <p:par>
                                <p:cTn id="134" presetID="1" presetClass="entr" presetSubtype="0" fill="hold" grpId="0" nodeType="afterEffect">
                                  <p:stCondLst>
                                    <p:cond delay="0"/>
                                  </p:stCondLst>
                                  <p:childTnLst>
                                    <p:set>
                                      <p:cBhvr>
                                        <p:cTn id="135" dur="1" fill="hold">
                                          <p:stCondLst>
                                            <p:cond delay="0"/>
                                          </p:stCondLst>
                                        </p:cTn>
                                        <p:tgtEl>
                                          <p:spTgt spid="37"/>
                                        </p:tgtEl>
                                        <p:attrNameLst>
                                          <p:attrName>style.visibility</p:attrName>
                                        </p:attrNameLst>
                                      </p:cBhvr>
                                      <p:to>
                                        <p:strVal val="visible"/>
                                      </p:to>
                                    </p:set>
                                  </p:childTnLst>
                                </p:cTn>
                              </p:par>
                            </p:childTnLst>
                          </p:cTn>
                        </p:par>
                      </p:childTnLst>
                    </p:cTn>
                  </p:par>
                  <p:par>
                    <p:cTn id="136" fill="hold">
                      <p:stCondLst>
                        <p:cond delay="indefinite"/>
                      </p:stCondLst>
                      <p:childTnLst>
                        <p:par>
                          <p:cTn id="137" fill="hold">
                            <p:stCondLst>
                              <p:cond delay="0"/>
                            </p:stCondLst>
                            <p:childTnLst>
                              <p:par>
                                <p:cTn id="138" presetID="1" presetClass="entr" presetSubtype="0" fill="hold" nodeType="clickEffect">
                                  <p:stCondLst>
                                    <p:cond delay="0"/>
                                  </p:stCondLst>
                                  <p:childTnLst>
                                    <p:set>
                                      <p:cBhvr>
                                        <p:cTn id="139" dur="1" fill="hold">
                                          <p:stCondLst>
                                            <p:cond delay="0"/>
                                          </p:stCondLst>
                                        </p:cTn>
                                        <p:tgtEl>
                                          <p:spTgt spid="42"/>
                                        </p:tgtEl>
                                        <p:attrNameLst>
                                          <p:attrName>style.visibility</p:attrName>
                                        </p:attrNameLst>
                                      </p:cBhvr>
                                      <p:to>
                                        <p:strVal val="visible"/>
                                      </p:to>
                                    </p:set>
                                  </p:childTnLst>
                                </p:cTn>
                              </p:par>
                            </p:childTnLst>
                          </p:cTn>
                        </p:par>
                        <p:par>
                          <p:cTn id="140" fill="hold">
                            <p:stCondLst>
                              <p:cond delay="0"/>
                            </p:stCondLst>
                            <p:childTnLst>
                              <p:par>
                                <p:cTn id="141" presetID="17" presetClass="entr" presetSubtype="10" fill="hold" nodeType="afterEffect">
                                  <p:stCondLst>
                                    <p:cond delay="0"/>
                                  </p:stCondLst>
                                  <p:childTnLst>
                                    <p:set>
                                      <p:cBhvr>
                                        <p:cTn id="142" dur="1" fill="hold">
                                          <p:stCondLst>
                                            <p:cond delay="0"/>
                                          </p:stCondLst>
                                        </p:cTn>
                                        <p:tgtEl>
                                          <p:spTgt spid="51"/>
                                        </p:tgtEl>
                                        <p:attrNameLst>
                                          <p:attrName>style.visibility</p:attrName>
                                        </p:attrNameLst>
                                      </p:cBhvr>
                                      <p:to>
                                        <p:strVal val="visible"/>
                                      </p:to>
                                    </p:set>
                                    <p:anim calcmode="lin" valueType="num">
                                      <p:cBhvr>
                                        <p:cTn id="143" dur="500" fill="hold"/>
                                        <p:tgtEl>
                                          <p:spTgt spid="51"/>
                                        </p:tgtEl>
                                        <p:attrNameLst>
                                          <p:attrName>ppt_w</p:attrName>
                                        </p:attrNameLst>
                                      </p:cBhvr>
                                      <p:tavLst>
                                        <p:tav tm="0">
                                          <p:val>
                                            <p:fltVal val="0"/>
                                          </p:val>
                                        </p:tav>
                                        <p:tav tm="100000">
                                          <p:val>
                                            <p:strVal val="#ppt_w"/>
                                          </p:val>
                                        </p:tav>
                                      </p:tavLst>
                                    </p:anim>
                                    <p:anim calcmode="lin" valueType="num">
                                      <p:cBhvr>
                                        <p:cTn id="144" dur="500" fill="hold"/>
                                        <p:tgtEl>
                                          <p:spTgt spid="51"/>
                                        </p:tgtEl>
                                        <p:attrNameLst>
                                          <p:attrName>ppt_h</p:attrName>
                                        </p:attrNameLst>
                                      </p:cBhvr>
                                      <p:tavLst>
                                        <p:tav tm="0">
                                          <p:val>
                                            <p:strVal val="#ppt_h"/>
                                          </p:val>
                                        </p:tav>
                                        <p:tav tm="100000">
                                          <p:val>
                                            <p:strVal val="#ppt_h"/>
                                          </p:val>
                                        </p:tav>
                                      </p:tavLst>
                                    </p:anim>
                                  </p:childTnLst>
                                </p:cTn>
                              </p:par>
                            </p:childTnLst>
                          </p:cTn>
                        </p:par>
                        <p:par>
                          <p:cTn id="145" fill="hold">
                            <p:stCondLst>
                              <p:cond delay="500"/>
                            </p:stCondLst>
                            <p:childTnLst>
                              <p:par>
                                <p:cTn id="146" presetID="1" presetClass="entr" presetSubtype="0" fill="hold" grpId="0" nodeType="afterEffect">
                                  <p:stCondLst>
                                    <p:cond delay="0"/>
                                  </p:stCondLst>
                                  <p:childTnLst>
                                    <p:set>
                                      <p:cBhvr>
                                        <p:cTn id="147" dur="1" fill="hold">
                                          <p:stCondLst>
                                            <p:cond delay="0"/>
                                          </p:stCondLst>
                                        </p:cTn>
                                        <p:tgtEl>
                                          <p:spTgt spid="54"/>
                                        </p:tgtEl>
                                        <p:attrNameLst>
                                          <p:attrName>style.visibility</p:attrName>
                                        </p:attrNameLst>
                                      </p:cBhvr>
                                      <p:to>
                                        <p:strVal val="visible"/>
                                      </p:to>
                                    </p:set>
                                  </p:childTnLst>
                                </p:cTn>
                              </p:par>
                            </p:childTnLst>
                          </p:cTn>
                        </p:par>
                      </p:childTnLst>
                    </p:cTn>
                  </p:par>
                  <p:par>
                    <p:cTn id="148" fill="hold">
                      <p:stCondLst>
                        <p:cond delay="indefinite"/>
                      </p:stCondLst>
                      <p:childTnLst>
                        <p:par>
                          <p:cTn id="149" fill="hold">
                            <p:stCondLst>
                              <p:cond delay="0"/>
                            </p:stCondLst>
                            <p:childTnLst>
                              <p:par>
                                <p:cTn id="150" presetID="1" presetClass="entr" presetSubtype="0" fill="hold" nodeType="clickEffect">
                                  <p:stCondLst>
                                    <p:cond delay="0"/>
                                  </p:stCondLst>
                                  <p:childTnLst>
                                    <p:set>
                                      <p:cBhvr>
                                        <p:cTn id="151" dur="1" fill="hold">
                                          <p:stCondLst>
                                            <p:cond delay="0"/>
                                          </p:stCondLst>
                                        </p:cTn>
                                        <p:tgtEl>
                                          <p:spTgt spid="41"/>
                                        </p:tgtEl>
                                        <p:attrNameLst>
                                          <p:attrName>style.visibility</p:attrName>
                                        </p:attrNameLst>
                                      </p:cBhvr>
                                      <p:to>
                                        <p:strVal val="visible"/>
                                      </p:to>
                                    </p:set>
                                  </p:childTnLst>
                                </p:cTn>
                              </p:par>
                            </p:childTnLst>
                          </p:cTn>
                        </p:par>
                        <p:par>
                          <p:cTn id="152" fill="hold">
                            <p:stCondLst>
                              <p:cond delay="0"/>
                            </p:stCondLst>
                            <p:childTnLst>
                              <p:par>
                                <p:cTn id="153" presetID="17" presetClass="entr" presetSubtype="10" fill="hold" nodeType="afterEffect">
                                  <p:stCondLst>
                                    <p:cond delay="0"/>
                                  </p:stCondLst>
                                  <p:childTnLst>
                                    <p:set>
                                      <p:cBhvr>
                                        <p:cTn id="154" dur="1" fill="hold">
                                          <p:stCondLst>
                                            <p:cond delay="0"/>
                                          </p:stCondLst>
                                        </p:cTn>
                                        <p:tgtEl>
                                          <p:spTgt spid="52"/>
                                        </p:tgtEl>
                                        <p:attrNameLst>
                                          <p:attrName>style.visibility</p:attrName>
                                        </p:attrNameLst>
                                      </p:cBhvr>
                                      <p:to>
                                        <p:strVal val="visible"/>
                                      </p:to>
                                    </p:set>
                                    <p:anim calcmode="lin" valueType="num">
                                      <p:cBhvr>
                                        <p:cTn id="155" dur="500" fill="hold"/>
                                        <p:tgtEl>
                                          <p:spTgt spid="52"/>
                                        </p:tgtEl>
                                        <p:attrNameLst>
                                          <p:attrName>ppt_w</p:attrName>
                                        </p:attrNameLst>
                                      </p:cBhvr>
                                      <p:tavLst>
                                        <p:tav tm="0">
                                          <p:val>
                                            <p:fltVal val="0"/>
                                          </p:val>
                                        </p:tav>
                                        <p:tav tm="100000">
                                          <p:val>
                                            <p:strVal val="#ppt_w"/>
                                          </p:val>
                                        </p:tav>
                                      </p:tavLst>
                                    </p:anim>
                                    <p:anim calcmode="lin" valueType="num">
                                      <p:cBhvr>
                                        <p:cTn id="156" dur="500" fill="hold"/>
                                        <p:tgtEl>
                                          <p:spTgt spid="52"/>
                                        </p:tgtEl>
                                        <p:attrNameLst>
                                          <p:attrName>ppt_h</p:attrName>
                                        </p:attrNameLst>
                                      </p:cBhvr>
                                      <p:tavLst>
                                        <p:tav tm="0">
                                          <p:val>
                                            <p:strVal val="#ppt_h"/>
                                          </p:val>
                                        </p:tav>
                                        <p:tav tm="100000">
                                          <p:val>
                                            <p:strVal val="#ppt_h"/>
                                          </p:val>
                                        </p:tav>
                                      </p:tavLst>
                                    </p:anim>
                                  </p:childTnLst>
                                </p:cTn>
                              </p:par>
                            </p:childTnLst>
                          </p:cTn>
                        </p:par>
                        <p:par>
                          <p:cTn id="157" fill="hold">
                            <p:stCondLst>
                              <p:cond delay="500"/>
                            </p:stCondLst>
                            <p:childTnLst>
                              <p:par>
                                <p:cTn id="158" presetID="1" presetClass="entr" presetSubtype="0" fill="hold" grpId="0" nodeType="afterEffect">
                                  <p:stCondLst>
                                    <p:cond delay="0"/>
                                  </p:stCondLst>
                                  <p:childTnLst>
                                    <p:set>
                                      <p:cBhvr>
                                        <p:cTn id="159" dur="1" fill="hold">
                                          <p:stCondLst>
                                            <p:cond delay="0"/>
                                          </p:stCondLst>
                                        </p:cTn>
                                        <p:tgtEl>
                                          <p:spTgt spid="55"/>
                                        </p:tgtEl>
                                        <p:attrNameLst>
                                          <p:attrName>style.visibility</p:attrName>
                                        </p:attrNameLst>
                                      </p:cBhvr>
                                      <p:to>
                                        <p:strVal val="visible"/>
                                      </p:to>
                                    </p:set>
                                  </p:childTnLst>
                                </p:cTn>
                              </p:par>
                              <p:par>
                                <p:cTn id="160" presetID="1" presetClass="entr" presetSubtype="0" fill="hold" grpId="0" nodeType="withEffect">
                                  <p:stCondLst>
                                    <p:cond delay="0"/>
                                  </p:stCondLst>
                                  <p:childTnLst>
                                    <p:set>
                                      <p:cBhvr>
                                        <p:cTn id="161"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6" grpId="0"/>
      <p:bldP spid="22" grpId="0"/>
      <p:bldP spid="24" grpId="0"/>
      <p:bldP spid="32" grpId="0"/>
      <p:bldP spid="37" grpId="0"/>
      <p:bldP spid="46" grpId="0"/>
      <p:bldP spid="47" grpId="0"/>
      <p:bldP spid="30" grpId="0" animBg="1"/>
      <p:bldP spid="54" grpId="0"/>
      <p:bldP spid="5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C4421AB9-BC4C-48E1-87F7-3A69B1E0F4DC}" type="datetime1">
              <a:rPr lang="fr-FR" smtClean="0"/>
              <a:pPr/>
              <a:t>10/03/2011</a:t>
            </a:fld>
            <a:endParaRPr lang="fr-FR"/>
          </a:p>
        </p:txBody>
      </p:sp>
      <p:sp>
        <p:nvSpPr>
          <p:cNvPr id="5" name="Espace réservé du pied de page 4"/>
          <p:cNvSpPr>
            <a:spLocks noGrp="1"/>
          </p:cNvSpPr>
          <p:nvPr>
            <p:ph type="ftr" sz="quarter" idx="11"/>
          </p:nvPr>
        </p:nvSpPr>
        <p:spPr/>
        <p:txBody>
          <a:bodyPr/>
          <a:lstStyle/>
          <a:p>
            <a:r>
              <a:rPr lang="fr-FR" smtClean="0"/>
              <a:t>Mme R.Gracia     CAO</a:t>
            </a:r>
            <a:endParaRPr lang="fr-FR"/>
          </a:p>
        </p:txBody>
      </p:sp>
      <p:graphicFrame>
        <p:nvGraphicFramePr>
          <p:cNvPr id="24580" name="Object 4"/>
          <p:cNvGraphicFramePr>
            <a:graphicFrameLocks noChangeAspect="1"/>
          </p:cNvGraphicFramePr>
          <p:nvPr/>
        </p:nvGraphicFramePr>
        <p:xfrm>
          <a:off x="1691680" y="188640"/>
          <a:ext cx="5184575" cy="2729113"/>
        </p:xfrm>
        <a:graphic>
          <a:graphicData uri="http://schemas.openxmlformats.org/presentationml/2006/ole">
            <p:oleObj spid="_x0000_s24580" name="KaledoStyle" r:id="rId3" imgW="6676920" imgH="3514680" progId="KaledoStyle.Document">
              <p:embed/>
            </p:oleObj>
          </a:graphicData>
        </a:graphic>
      </p:graphicFrame>
      <p:sp>
        <p:nvSpPr>
          <p:cNvPr id="10" name="Rectangle 9"/>
          <p:cNvSpPr/>
          <p:nvPr/>
        </p:nvSpPr>
        <p:spPr>
          <a:xfrm>
            <a:off x="1979712" y="1268760"/>
            <a:ext cx="6624736" cy="2862322"/>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fr-FR" sz="6000" b="1" cap="none" spc="0" dirty="0" smtClean="0">
                <a:ln/>
                <a:solidFill>
                  <a:srgbClr val="C00000"/>
                </a:solidFill>
                <a:effectLst/>
              </a:rPr>
              <a:t>Cadre de collection veste « </a:t>
            </a:r>
            <a:r>
              <a:rPr lang="fr-FR" sz="6000" b="1" cap="none" spc="0" dirty="0" err="1" smtClean="0">
                <a:ln/>
                <a:solidFill>
                  <a:srgbClr val="C00000"/>
                </a:solidFill>
                <a:effectLst/>
              </a:rPr>
              <a:t>Doumy</a:t>
            </a:r>
            <a:r>
              <a:rPr lang="fr-FR" sz="6000" b="1" cap="none" spc="0" dirty="0" smtClean="0">
                <a:ln/>
                <a:solidFill>
                  <a:srgbClr val="C00000"/>
                </a:solidFill>
                <a:effectLst/>
              </a:rPr>
              <a:t> »</a:t>
            </a:r>
            <a:endParaRPr lang="fr-FR" sz="6000" b="1" cap="none" spc="0" dirty="0">
              <a:ln/>
              <a:solidFill>
                <a:srgbClr val="C00000"/>
              </a:solidFill>
              <a:effectLst/>
            </a:endParaRPr>
          </a:p>
        </p:txBody>
      </p:sp>
      <p:graphicFrame>
        <p:nvGraphicFramePr>
          <p:cNvPr id="24582" name="Object 6"/>
          <p:cNvGraphicFramePr>
            <a:graphicFrameLocks noChangeAspect="1"/>
          </p:cNvGraphicFramePr>
          <p:nvPr/>
        </p:nvGraphicFramePr>
        <p:xfrm>
          <a:off x="3851920" y="3429000"/>
          <a:ext cx="4392613" cy="2476500"/>
        </p:xfrm>
        <a:graphic>
          <a:graphicData uri="http://schemas.openxmlformats.org/presentationml/2006/ole">
            <p:oleObj spid="_x0000_s24582" name="KaledoStyle" r:id="rId4" imgW="5372280" imgH="3029040" progId="KaledoStyle.Document">
              <p:embed/>
            </p:oleObj>
          </a:graphicData>
        </a:graphic>
      </p:graphicFrame>
      <p:sp>
        <p:nvSpPr>
          <p:cNvPr id="12" name="Rectangle 11"/>
          <p:cNvSpPr/>
          <p:nvPr/>
        </p:nvSpPr>
        <p:spPr>
          <a:xfrm>
            <a:off x="3347864" y="5949280"/>
            <a:ext cx="5544616" cy="461665"/>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fr-FR" sz="2400" b="1" cap="none" spc="0" dirty="0" smtClean="0">
                <a:ln/>
                <a:solidFill>
                  <a:schemeClr val="accent3"/>
                </a:solidFill>
                <a:effectLst/>
              </a:rPr>
              <a:t>Manche courte </a:t>
            </a:r>
            <a:endParaRPr lang="fr-FR" sz="2400" b="1" cap="none" spc="0" dirty="0">
              <a:ln/>
              <a:solidFill>
                <a:schemeClr val="accent3"/>
              </a:solidFill>
              <a:effectLst/>
            </a:endParaRPr>
          </a:p>
        </p:txBody>
      </p:sp>
      <p:sp>
        <p:nvSpPr>
          <p:cNvPr id="13" name="Étoile à 4 branches 12"/>
          <p:cNvSpPr/>
          <p:nvPr/>
        </p:nvSpPr>
        <p:spPr>
          <a:xfrm>
            <a:off x="8532440" y="6381328"/>
            <a:ext cx="432048" cy="33265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1187624" y="2780928"/>
            <a:ext cx="3888432" cy="461665"/>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fr-FR" sz="2400" b="1" cap="none" spc="0" dirty="0" smtClean="0">
                <a:ln/>
                <a:solidFill>
                  <a:srgbClr val="C00000"/>
                </a:solidFill>
                <a:effectLst/>
              </a:rPr>
              <a:t>Manche montée droite</a:t>
            </a:r>
            <a:endParaRPr lang="fr-FR" sz="2400" b="1" cap="none" spc="0" dirty="0">
              <a:ln/>
              <a:solidFill>
                <a:srgbClr val="C00000"/>
              </a:solidFill>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1" nodeType="clickEffect">
                                  <p:stCondLst>
                                    <p:cond delay="0"/>
                                  </p:stCondLst>
                                  <p:childTnLst>
                                    <p:animEffect transition="out" filter="fade">
                                      <p:cBhvr>
                                        <p:cTn id="10" dur="2000"/>
                                        <p:tgtEl>
                                          <p:spTgt spid="10"/>
                                        </p:tgtEl>
                                      </p:cBhvr>
                                    </p:animEffect>
                                    <p:set>
                                      <p:cBhvr>
                                        <p:cTn id="11" dur="1" fill="hold">
                                          <p:stCondLst>
                                            <p:cond delay="1999"/>
                                          </p:stCondLst>
                                        </p:cTn>
                                        <p:tgtEl>
                                          <p:spTgt spid="10"/>
                                        </p:tgtEl>
                                        <p:attrNameLst>
                                          <p:attrName>style.visibility</p:attrName>
                                        </p:attrNameLst>
                                      </p:cBhvr>
                                      <p:to>
                                        <p:strVal val="hidden"/>
                                      </p:to>
                                    </p:set>
                                  </p:childTnLst>
                                </p:cTn>
                              </p:par>
                              <p:par>
                                <p:cTn id="12" presetID="51" presetClass="entr" presetSubtype="0" fill="hold" nodeType="withEffect">
                                  <p:stCondLst>
                                    <p:cond delay="0"/>
                                  </p:stCondLst>
                                  <p:childTnLst>
                                    <p:set>
                                      <p:cBhvr>
                                        <p:cTn id="13" dur="1" fill="hold">
                                          <p:stCondLst>
                                            <p:cond delay="0"/>
                                          </p:stCondLst>
                                        </p:cTn>
                                        <p:tgtEl>
                                          <p:spTgt spid="24580"/>
                                        </p:tgtEl>
                                        <p:attrNameLst>
                                          <p:attrName>style.visibility</p:attrName>
                                        </p:attrNameLst>
                                      </p:cBhvr>
                                      <p:to>
                                        <p:strVal val="visible"/>
                                      </p:to>
                                    </p:set>
                                    <p:animEffect transition="in" filter="fade">
                                      <p:cBhvr>
                                        <p:cTn id="14" dur="770" decel="100000"/>
                                        <p:tgtEl>
                                          <p:spTgt spid="24580"/>
                                        </p:tgtEl>
                                      </p:cBhvr>
                                    </p:animEffect>
                                    <p:animScale>
                                      <p:cBhvr>
                                        <p:cTn id="15" dur="770" decel="100000"/>
                                        <p:tgtEl>
                                          <p:spTgt spid="24580"/>
                                        </p:tgtEl>
                                      </p:cBhvr>
                                      <p:from x="10000" y="10000"/>
                                      <p:to x="200000" y="450000"/>
                                    </p:animScale>
                                    <p:animScale>
                                      <p:cBhvr>
                                        <p:cTn id="16" dur="1230" accel="100000" fill="hold">
                                          <p:stCondLst>
                                            <p:cond delay="770"/>
                                          </p:stCondLst>
                                        </p:cTn>
                                        <p:tgtEl>
                                          <p:spTgt spid="24580"/>
                                        </p:tgtEl>
                                      </p:cBhvr>
                                      <p:from x="200000" y="450000"/>
                                      <p:to x="100000" y="100000"/>
                                    </p:animScale>
                                    <p:set>
                                      <p:cBhvr>
                                        <p:cTn id="17" dur="770" fill="hold"/>
                                        <p:tgtEl>
                                          <p:spTgt spid="24580"/>
                                        </p:tgtEl>
                                        <p:attrNameLst>
                                          <p:attrName>ppt_x</p:attrName>
                                        </p:attrNameLst>
                                      </p:cBhvr>
                                      <p:to>
                                        <p:strVal val="(0.5)"/>
                                      </p:to>
                                    </p:set>
                                    <p:anim from="(0.5)" to="(#ppt_x)" calcmode="lin" valueType="num">
                                      <p:cBhvr>
                                        <p:cTn id="18" dur="1230" accel="100000" fill="hold">
                                          <p:stCondLst>
                                            <p:cond delay="770"/>
                                          </p:stCondLst>
                                        </p:cTn>
                                        <p:tgtEl>
                                          <p:spTgt spid="24580"/>
                                        </p:tgtEl>
                                        <p:attrNameLst>
                                          <p:attrName>ppt_x</p:attrName>
                                        </p:attrNameLst>
                                      </p:cBhvr>
                                    </p:anim>
                                    <p:set>
                                      <p:cBhvr>
                                        <p:cTn id="19" dur="770" fill="hold"/>
                                        <p:tgtEl>
                                          <p:spTgt spid="24580"/>
                                        </p:tgtEl>
                                        <p:attrNameLst>
                                          <p:attrName>ppt_y</p:attrName>
                                        </p:attrNameLst>
                                      </p:cBhvr>
                                      <p:to>
                                        <p:strVal val="(#ppt_y+0.4)"/>
                                      </p:to>
                                    </p:set>
                                    <p:anim from="(#ppt_y+0.4)" to="(#ppt_y)" calcmode="lin" valueType="num">
                                      <p:cBhvr>
                                        <p:cTn id="20" dur="1230" accel="100000" fill="hold">
                                          <p:stCondLst>
                                            <p:cond delay="770"/>
                                          </p:stCondLst>
                                        </p:cTn>
                                        <p:tgtEl>
                                          <p:spTgt spid="24580"/>
                                        </p:tgtEl>
                                        <p:attrNameLst>
                                          <p:attrName>ppt_y</p:attrName>
                                        </p:attrNameLst>
                                      </p:cBhvr>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par>
                          <p:cTn id="25" fill="hold">
                            <p:stCondLst>
                              <p:cond delay="0"/>
                            </p:stCondLst>
                            <p:childTnLst>
                              <p:par>
                                <p:cTn id="26" presetID="51" presetClass="entr" presetSubtype="0" fill="hold" nodeType="afterEffect">
                                  <p:stCondLst>
                                    <p:cond delay="0"/>
                                  </p:stCondLst>
                                  <p:childTnLst>
                                    <p:set>
                                      <p:cBhvr>
                                        <p:cTn id="27" dur="1" fill="hold">
                                          <p:stCondLst>
                                            <p:cond delay="0"/>
                                          </p:stCondLst>
                                        </p:cTn>
                                        <p:tgtEl>
                                          <p:spTgt spid="24582"/>
                                        </p:tgtEl>
                                        <p:attrNameLst>
                                          <p:attrName>style.visibility</p:attrName>
                                        </p:attrNameLst>
                                      </p:cBhvr>
                                      <p:to>
                                        <p:strVal val="visible"/>
                                      </p:to>
                                    </p:set>
                                    <p:animEffect transition="in" filter="fade">
                                      <p:cBhvr>
                                        <p:cTn id="28" dur="770" decel="100000"/>
                                        <p:tgtEl>
                                          <p:spTgt spid="24582"/>
                                        </p:tgtEl>
                                      </p:cBhvr>
                                    </p:animEffect>
                                    <p:animScale>
                                      <p:cBhvr>
                                        <p:cTn id="29" dur="770" decel="100000"/>
                                        <p:tgtEl>
                                          <p:spTgt spid="24582"/>
                                        </p:tgtEl>
                                      </p:cBhvr>
                                      <p:from x="10000" y="10000"/>
                                      <p:to x="200000" y="450000"/>
                                    </p:animScale>
                                    <p:animScale>
                                      <p:cBhvr>
                                        <p:cTn id="30" dur="1230" accel="100000" fill="hold">
                                          <p:stCondLst>
                                            <p:cond delay="770"/>
                                          </p:stCondLst>
                                        </p:cTn>
                                        <p:tgtEl>
                                          <p:spTgt spid="24582"/>
                                        </p:tgtEl>
                                      </p:cBhvr>
                                      <p:from x="200000" y="450000"/>
                                      <p:to x="100000" y="100000"/>
                                    </p:animScale>
                                    <p:set>
                                      <p:cBhvr>
                                        <p:cTn id="31" dur="770" fill="hold"/>
                                        <p:tgtEl>
                                          <p:spTgt spid="24582"/>
                                        </p:tgtEl>
                                        <p:attrNameLst>
                                          <p:attrName>ppt_x</p:attrName>
                                        </p:attrNameLst>
                                      </p:cBhvr>
                                      <p:to>
                                        <p:strVal val="(0.5)"/>
                                      </p:to>
                                    </p:set>
                                    <p:anim from="(0.5)" to="(#ppt_x)" calcmode="lin" valueType="num">
                                      <p:cBhvr>
                                        <p:cTn id="32" dur="1230" accel="100000" fill="hold">
                                          <p:stCondLst>
                                            <p:cond delay="770"/>
                                          </p:stCondLst>
                                        </p:cTn>
                                        <p:tgtEl>
                                          <p:spTgt spid="24582"/>
                                        </p:tgtEl>
                                        <p:attrNameLst>
                                          <p:attrName>ppt_x</p:attrName>
                                        </p:attrNameLst>
                                      </p:cBhvr>
                                    </p:anim>
                                    <p:set>
                                      <p:cBhvr>
                                        <p:cTn id="33" dur="770" fill="hold"/>
                                        <p:tgtEl>
                                          <p:spTgt spid="24582"/>
                                        </p:tgtEl>
                                        <p:attrNameLst>
                                          <p:attrName>ppt_y</p:attrName>
                                        </p:attrNameLst>
                                      </p:cBhvr>
                                      <p:to>
                                        <p:strVal val="(#ppt_y+0.4)"/>
                                      </p:to>
                                    </p:set>
                                    <p:anim from="(#ppt_y+0.4)" to="(#ppt_y)" calcmode="lin" valueType="num">
                                      <p:cBhvr>
                                        <p:cTn id="34" dur="1230" accel="100000" fill="hold">
                                          <p:stCondLst>
                                            <p:cond delay="770"/>
                                          </p:stCondLst>
                                        </p:cTn>
                                        <p:tgtEl>
                                          <p:spTgt spid="24582"/>
                                        </p:tgtEl>
                                        <p:attrNameLst>
                                          <p:attrName>ppt_y</p:attrName>
                                        </p:attrNameLst>
                                      </p:cBhvr>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2" grpId="0"/>
      <p:bldP spid="13" grpId="0" animBg="1"/>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C4421AB9-BC4C-48E1-87F7-3A69B1E0F4DC}" type="datetime1">
              <a:rPr lang="fr-FR" smtClean="0"/>
              <a:pPr/>
              <a:t>10/03/2011</a:t>
            </a:fld>
            <a:endParaRPr lang="fr-FR"/>
          </a:p>
        </p:txBody>
      </p:sp>
      <p:sp>
        <p:nvSpPr>
          <p:cNvPr id="5" name="Espace réservé du pied de page 4"/>
          <p:cNvSpPr>
            <a:spLocks noGrp="1"/>
          </p:cNvSpPr>
          <p:nvPr>
            <p:ph type="ftr" sz="quarter" idx="12"/>
          </p:nvPr>
        </p:nvSpPr>
        <p:spPr/>
        <p:txBody>
          <a:bodyPr/>
          <a:lstStyle/>
          <a:p>
            <a:r>
              <a:rPr lang="fr-FR" dirty="0" smtClean="0"/>
              <a:t>Mme </a:t>
            </a:r>
            <a:r>
              <a:rPr lang="fr-FR" dirty="0" err="1" smtClean="0"/>
              <a:t>R.Gracia</a:t>
            </a:r>
            <a:r>
              <a:rPr lang="fr-FR" dirty="0" smtClean="0"/>
              <a:t>     CAO</a:t>
            </a:r>
            <a:endParaRPr lang="fr-FR" dirty="0"/>
          </a:p>
        </p:txBody>
      </p:sp>
      <p:graphicFrame>
        <p:nvGraphicFramePr>
          <p:cNvPr id="27650" name="Object 2"/>
          <p:cNvGraphicFramePr>
            <a:graphicFrameLocks noChangeAspect="1"/>
          </p:cNvGraphicFramePr>
          <p:nvPr/>
        </p:nvGraphicFramePr>
        <p:xfrm>
          <a:off x="1763688" y="476672"/>
          <a:ext cx="5040560" cy="2378767"/>
        </p:xfrm>
        <a:graphic>
          <a:graphicData uri="http://schemas.openxmlformats.org/presentationml/2006/ole">
            <p:oleObj spid="_x0000_s27650" name="KaledoStyle" r:id="rId3" imgW="7124760" imgH="3362400" progId="KaledoStyle.Document">
              <p:embed/>
            </p:oleObj>
          </a:graphicData>
        </a:graphic>
      </p:graphicFrame>
      <p:graphicFrame>
        <p:nvGraphicFramePr>
          <p:cNvPr id="27651" name="Object 3"/>
          <p:cNvGraphicFramePr>
            <a:graphicFrameLocks noChangeAspect="1"/>
          </p:cNvGraphicFramePr>
          <p:nvPr/>
        </p:nvGraphicFramePr>
        <p:xfrm>
          <a:off x="3563888" y="3573016"/>
          <a:ext cx="4810671" cy="2479406"/>
        </p:xfrm>
        <a:graphic>
          <a:graphicData uri="http://schemas.openxmlformats.org/presentationml/2006/ole">
            <p:oleObj spid="_x0000_s27651" name="KaledoStyle" r:id="rId4" imgW="5877000" imgH="3029040" progId="KaledoStyle.Document">
              <p:embed/>
            </p:oleObj>
          </a:graphicData>
        </a:graphic>
      </p:graphicFrame>
      <p:sp>
        <p:nvSpPr>
          <p:cNvPr id="8" name="Rectangle 7"/>
          <p:cNvSpPr/>
          <p:nvPr/>
        </p:nvSpPr>
        <p:spPr>
          <a:xfrm>
            <a:off x="3275856" y="6165304"/>
            <a:ext cx="5544616" cy="461665"/>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fr-FR" sz="2400" b="1" dirty="0" smtClean="0">
                <a:ln/>
                <a:solidFill>
                  <a:schemeClr val="accent3"/>
                </a:solidFill>
              </a:rPr>
              <a:t>M</a:t>
            </a:r>
            <a:r>
              <a:rPr lang="fr-FR" sz="2400" b="1" cap="none" spc="0" dirty="0" smtClean="0">
                <a:ln/>
                <a:solidFill>
                  <a:schemeClr val="accent3"/>
                </a:solidFill>
                <a:effectLst/>
              </a:rPr>
              <a:t>anche papillon</a:t>
            </a:r>
            <a:endParaRPr lang="fr-FR" sz="2400" b="1" cap="none" spc="0" dirty="0">
              <a:ln/>
              <a:solidFill>
                <a:schemeClr val="accent3"/>
              </a:solidFill>
              <a:effectLst/>
            </a:endParaRPr>
          </a:p>
        </p:txBody>
      </p:sp>
      <p:sp>
        <p:nvSpPr>
          <p:cNvPr id="9" name="Rectangle 8"/>
          <p:cNvSpPr/>
          <p:nvPr/>
        </p:nvSpPr>
        <p:spPr>
          <a:xfrm>
            <a:off x="899592" y="2780928"/>
            <a:ext cx="7524328" cy="461665"/>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fr-FR" sz="2400" b="1" dirty="0" smtClean="0">
                <a:ln/>
                <a:solidFill>
                  <a:schemeClr val="accent3"/>
                </a:solidFill>
              </a:rPr>
              <a:t>M</a:t>
            </a:r>
            <a:r>
              <a:rPr lang="fr-FR" sz="2400" b="1" cap="none" spc="0" dirty="0" smtClean="0">
                <a:ln/>
                <a:solidFill>
                  <a:schemeClr val="accent3"/>
                </a:solidFill>
                <a:effectLst/>
              </a:rPr>
              <a:t>anche bouffante ou tzigane</a:t>
            </a:r>
            <a:endParaRPr lang="fr-FR" sz="2400" b="1" cap="none" spc="0" dirty="0">
              <a:ln/>
              <a:solidFill>
                <a:schemeClr val="accent3"/>
              </a:solidFill>
              <a:effectLst/>
            </a:endParaRPr>
          </a:p>
        </p:txBody>
      </p:sp>
      <p:sp>
        <p:nvSpPr>
          <p:cNvPr id="10" name="Étoile à 4 branches 9"/>
          <p:cNvSpPr/>
          <p:nvPr/>
        </p:nvSpPr>
        <p:spPr>
          <a:xfrm>
            <a:off x="8532440" y="6381328"/>
            <a:ext cx="432048" cy="33265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after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fade">
                                      <p:cBhvr>
                                        <p:cTn id="7" dur="770" decel="100000"/>
                                        <p:tgtEl>
                                          <p:spTgt spid="27650"/>
                                        </p:tgtEl>
                                      </p:cBhvr>
                                    </p:animEffect>
                                    <p:animScale>
                                      <p:cBhvr>
                                        <p:cTn id="8" dur="770" decel="100000"/>
                                        <p:tgtEl>
                                          <p:spTgt spid="27650"/>
                                        </p:tgtEl>
                                      </p:cBhvr>
                                      <p:from x="10000" y="10000"/>
                                      <p:to x="200000" y="450000"/>
                                    </p:animScale>
                                    <p:animScale>
                                      <p:cBhvr>
                                        <p:cTn id="9" dur="1230" accel="100000" fill="hold">
                                          <p:stCondLst>
                                            <p:cond delay="770"/>
                                          </p:stCondLst>
                                        </p:cTn>
                                        <p:tgtEl>
                                          <p:spTgt spid="27650"/>
                                        </p:tgtEl>
                                      </p:cBhvr>
                                      <p:from x="200000" y="450000"/>
                                      <p:to x="100000" y="100000"/>
                                    </p:animScale>
                                    <p:set>
                                      <p:cBhvr>
                                        <p:cTn id="10" dur="770" fill="hold"/>
                                        <p:tgtEl>
                                          <p:spTgt spid="27650"/>
                                        </p:tgtEl>
                                        <p:attrNameLst>
                                          <p:attrName>ppt_x</p:attrName>
                                        </p:attrNameLst>
                                      </p:cBhvr>
                                      <p:to>
                                        <p:strVal val="(0.5)"/>
                                      </p:to>
                                    </p:set>
                                    <p:anim from="(0.5)" to="(#ppt_x)" calcmode="lin" valueType="num">
                                      <p:cBhvr>
                                        <p:cTn id="11" dur="1230" accel="100000" fill="hold">
                                          <p:stCondLst>
                                            <p:cond delay="770"/>
                                          </p:stCondLst>
                                        </p:cTn>
                                        <p:tgtEl>
                                          <p:spTgt spid="27650"/>
                                        </p:tgtEl>
                                        <p:attrNameLst>
                                          <p:attrName>ppt_x</p:attrName>
                                        </p:attrNameLst>
                                      </p:cBhvr>
                                    </p:anim>
                                    <p:set>
                                      <p:cBhvr>
                                        <p:cTn id="12" dur="770" fill="hold"/>
                                        <p:tgtEl>
                                          <p:spTgt spid="27650"/>
                                        </p:tgtEl>
                                        <p:attrNameLst>
                                          <p:attrName>ppt_y</p:attrName>
                                        </p:attrNameLst>
                                      </p:cBhvr>
                                      <p:to>
                                        <p:strVal val="(#ppt_y+0.4)"/>
                                      </p:to>
                                    </p:set>
                                    <p:anim from="(#ppt_y+0.4)" to="(#ppt_y)" calcmode="lin" valueType="num">
                                      <p:cBhvr>
                                        <p:cTn id="13" dur="1230" accel="100000" fill="hold">
                                          <p:stCondLst>
                                            <p:cond delay="770"/>
                                          </p:stCondLst>
                                        </p:cTn>
                                        <p:tgtEl>
                                          <p:spTgt spid="27650"/>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childTnLst>
                                </p:cTn>
                              </p:par>
                            </p:childTnLst>
                          </p:cTn>
                        </p:par>
                        <p:par>
                          <p:cTn id="18" fill="hold">
                            <p:stCondLst>
                              <p:cond delay="0"/>
                            </p:stCondLst>
                            <p:childTnLst>
                              <p:par>
                                <p:cTn id="19" presetID="51" presetClass="entr" presetSubtype="0" fill="hold" nodeType="afterEffect">
                                  <p:stCondLst>
                                    <p:cond delay="0"/>
                                  </p:stCondLst>
                                  <p:childTnLst>
                                    <p:set>
                                      <p:cBhvr>
                                        <p:cTn id="20" dur="1" fill="hold">
                                          <p:stCondLst>
                                            <p:cond delay="0"/>
                                          </p:stCondLst>
                                        </p:cTn>
                                        <p:tgtEl>
                                          <p:spTgt spid="27651"/>
                                        </p:tgtEl>
                                        <p:attrNameLst>
                                          <p:attrName>style.visibility</p:attrName>
                                        </p:attrNameLst>
                                      </p:cBhvr>
                                      <p:to>
                                        <p:strVal val="visible"/>
                                      </p:to>
                                    </p:set>
                                    <p:animEffect transition="in" filter="fade">
                                      <p:cBhvr>
                                        <p:cTn id="21" dur="770" decel="100000"/>
                                        <p:tgtEl>
                                          <p:spTgt spid="27651"/>
                                        </p:tgtEl>
                                      </p:cBhvr>
                                    </p:animEffect>
                                    <p:animScale>
                                      <p:cBhvr>
                                        <p:cTn id="22" dur="770" decel="100000"/>
                                        <p:tgtEl>
                                          <p:spTgt spid="27651"/>
                                        </p:tgtEl>
                                      </p:cBhvr>
                                      <p:from x="10000" y="10000"/>
                                      <p:to x="200000" y="450000"/>
                                    </p:animScale>
                                    <p:animScale>
                                      <p:cBhvr>
                                        <p:cTn id="23" dur="1230" accel="100000" fill="hold">
                                          <p:stCondLst>
                                            <p:cond delay="770"/>
                                          </p:stCondLst>
                                        </p:cTn>
                                        <p:tgtEl>
                                          <p:spTgt spid="27651"/>
                                        </p:tgtEl>
                                      </p:cBhvr>
                                      <p:from x="200000" y="450000"/>
                                      <p:to x="100000" y="100000"/>
                                    </p:animScale>
                                    <p:set>
                                      <p:cBhvr>
                                        <p:cTn id="24" dur="770" fill="hold"/>
                                        <p:tgtEl>
                                          <p:spTgt spid="27651"/>
                                        </p:tgtEl>
                                        <p:attrNameLst>
                                          <p:attrName>ppt_x</p:attrName>
                                        </p:attrNameLst>
                                      </p:cBhvr>
                                      <p:to>
                                        <p:strVal val="(0.5)"/>
                                      </p:to>
                                    </p:set>
                                    <p:anim from="(0.5)" to="(#ppt_x)" calcmode="lin" valueType="num">
                                      <p:cBhvr>
                                        <p:cTn id="25" dur="1230" accel="100000" fill="hold">
                                          <p:stCondLst>
                                            <p:cond delay="770"/>
                                          </p:stCondLst>
                                        </p:cTn>
                                        <p:tgtEl>
                                          <p:spTgt spid="27651"/>
                                        </p:tgtEl>
                                        <p:attrNameLst>
                                          <p:attrName>ppt_x</p:attrName>
                                        </p:attrNameLst>
                                      </p:cBhvr>
                                    </p:anim>
                                    <p:set>
                                      <p:cBhvr>
                                        <p:cTn id="26" dur="770" fill="hold"/>
                                        <p:tgtEl>
                                          <p:spTgt spid="27651"/>
                                        </p:tgtEl>
                                        <p:attrNameLst>
                                          <p:attrName>ppt_y</p:attrName>
                                        </p:attrNameLst>
                                      </p:cBhvr>
                                      <p:to>
                                        <p:strVal val="(#ppt_y+0.4)"/>
                                      </p:to>
                                    </p:set>
                                    <p:anim from="(#ppt_y+0.4)" to="(#ppt_y)" calcmode="lin" valueType="num">
                                      <p:cBhvr>
                                        <p:cTn id="27" dur="1230" accel="100000" fill="hold">
                                          <p:stCondLst>
                                            <p:cond delay="770"/>
                                          </p:stCondLst>
                                        </p:cTn>
                                        <p:tgtEl>
                                          <p:spTgt spid="27651"/>
                                        </p:tgtEl>
                                        <p:attrNameLst>
                                          <p:attrName>ppt_y</p:attrName>
                                        </p:attrNameLst>
                                      </p:cBhvr>
                                    </p:anim>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C4421AB9-BC4C-48E1-87F7-3A69B1E0F4DC}" type="datetime1">
              <a:rPr lang="fr-FR" smtClean="0"/>
              <a:pPr/>
              <a:t>10/03/2011</a:t>
            </a:fld>
            <a:endParaRPr lang="fr-FR"/>
          </a:p>
        </p:txBody>
      </p:sp>
      <p:sp>
        <p:nvSpPr>
          <p:cNvPr id="5" name="Espace réservé du pied de page 4"/>
          <p:cNvSpPr>
            <a:spLocks noGrp="1"/>
          </p:cNvSpPr>
          <p:nvPr>
            <p:ph type="ftr" sz="quarter" idx="11"/>
          </p:nvPr>
        </p:nvSpPr>
        <p:spPr/>
        <p:txBody>
          <a:bodyPr/>
          <a:lstStyle/>
          <a:p>
            <a:r>
              <a:rPr lang="fr-FR" smtClean="0"/>
              <a:t>Mme R.Gracia     CAO</a:t>
            </a:r>
            <a:endParaRPr lang="fr-FR"/>
          </a:p>
        </p:txBody>
      </p:sp>
      <p:graphicFrame>
        <p:nvGraphicFramePr>
          <p:cNvPr id="25603" name="Object 3"/>
          <p:cNvGraphicFramePr>
            <a:graphicFrameLocks noChangeAspect="1"/>
          </p:cNvGraphicFramePr>
          <p:nvPr/>
        </p:nvGraphicFramePr>
        <p:xfrm>
          <a:off x="1763688" y="260648"/>
          <a:ext cx="5184576" cy="2480830"/>
        </p:xfrm>
        <a:graphic>
          <a:graphicData uri="http://schemas.openxmlformats.org/presentationml/2006/ole">
            <p:oleObj spid="_x0000_s25603" name="KaledoStyle" r:id="rId3" imgW="6867360" imgH="3286080" progId="KaledoStyle.Document">
              <p:embed/>
            </p:oleObj>
          </a:graphicData>
        </a:graphic>
      </p:graphicFrame>
      <p:graphicFrame>
        <p:nvGraphicFramePr>
          <p:cNvPr id="25604" name="Object 4"/>
          <p:cNvGraphicFramePr>
            <a:graphicFrameLocks noChangeAspect="1"/>
          </p:cNvGraphicFramePr>
          <p:nvPr/>
        </p:nvGraphicFramePr>
        <p:xfrm>
          <a:off x="3707904" y="3645024"/>
          <a:ext cx="4608512" cy="2509347"/>
        </p:xfrm>
        <a:graphic>
          <a:graphicData uri="http://schemas.openxmlformats.org/presentationml/2006/ole">
            <p:oleObj spid="_x0000_s25604" name="KaledoStyle" r:id="rId4" imgW="5457960" imgH="2971800" progId="KaledoStyle.Document">
              <p:embed/>
            </p:oleObj>
          </a:graphicData>
        </a:graphic>
      </p:graphicFrame>
      <p:sp>
        <p:nvSpPr>
          <p:cNvPr id="9" name="Rectangle 8"/>
          <p:cNvSpPr/>
          <p:nvPr/>
        </p:nvSpPr>
        <p:spPr>
          <a:xfrm>
            <a:off x="1835696" y="2708920"/>
            <a:ext cx="4600128" cy="461665"/>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fr-FR" sz="2400" b="1" dirty="0" smtClean="0">
                <a:ln/>
                <a:solidFill>
                  <a:schemeClr val="accent3"/>
                </a:solidFill>
              </a:rPr>
              <a:t>M</a:t>
            </a:r>
            <a:r>
              <a:rPr lang="fr-FR" sz="2400" b="1" cap="none" spc="0" dirty="0" smtClean="0">
                <a:ln/>
                <a:solidFill>
                  <a:schemeClr val="accent3"/>
                </a:solidFill>
                <a:effectLst/>
              </a:rPr>
              <a:t>anche gigot longue</a:t>
            </a:r>
            <a:endParaRPr lang="fr-FR" sz="2400" b="1" cap="none" spc="0" dirty="0">
              <a:ln/>
              <a:solidFill>
                <a:schemeClr val="accent3"/>
              </a:solidFill>
              <a:effectLst/>
            </a:endParaRPr>
          </a:p>
        </p:txBody>
      </p:sp>
      <p:sp>
        <p:nvSpPr>
          <p:cNvPr id="10" name="Rectangle 9"/>
          <p:cNvSpPr/>
          <p:nvPr/>
        </p:nvSpPr>
        <p:spPr>
          <a:xfrm>
            <a:off x="3419872" y="6165304"/>
            <a:ext cx="4824536" cy="461665"/>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fr-FR" sz="2400" b="1" dirty="0" smtClean="0">
                <a:ln/>
                <a:solidFill>
                  <a:schemeClr val="accent3"/>
                </a:solidFill>
              </a:rPr>
              <a:t>M</a:t>
            </a:r>
            <a:r>
              <a:rPr lang="fr-FR" sz="2400" b="1" cap="none" spc="0" dirty="0" smtClean="0">
                <a:ln/>
                <a:solidFill>
                  <a:schemeClr val="accent3"/>
                </a:solidFill>
                <a:effectLst/>
              </a:rPr>
              <a:t>anche gigot courte</a:t>
            </a:r>
            <a:endParaRPr lang="fr-FR" sz="2400" b="1" cap="none" spc="0" dirty="0">
              <a:ln/>
              <a:solidFill>
                <a:schemeClr val="accent3"/>
              </a:solidFill>
              <a:effectLst/>
            </a:endParaRPr>
          </a:p>
        </p:txBody>
      </p:sp>
      <p:sp>
        <p:nvSpPr>
          <p:cNvPr id="11" name="Étoile à 4 branches 10"/>
          <p:cNvSpPr/>
          <p:nvPr/>
        </p:nvSpPr>
        <p:spPr>
          <a:xfrm>
            <a:off x="8532440" y="6381328"/>
            <a:ext cx="432048" cy="33265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after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fade">
                                      <p:cBhvr>
                                        <p:cTn id="7" dur="770" decel="100000"/>
                                        <p:tgtEl>
                                          <p:spTgt spid="25603"/>
                                        </p:tgtEl>
                                      </p:cBhvr>
                                    </p:animEffect>
                                    <p:animScale>
                                      <p:cBhvr>
                                        <p:cTn id="8" dur="770" decel="100000"/>
                                        <p:tgtEl>
                                          <p:spTgt spid="25603"/>
                                        </p:tgtEl>
                                      </p:cBhvr>
                                      <p:from x="10000" y="10000"/>
                                      <p:to x="200000" y="450000"/>
                                    </p:animScale>
                                    <p:animScale>
                                      <p:cBhvr>
                                        <p:cTn id="9" dur="1230" accel="100000" fill="hold">
                                          <p:stCondLst>
                                            <p:cond delay="770"/>
                                          </p:stCondLst>
                                        </p:cTn>
                                        <p:tgtEl>
                                          <p:spTgt spid="25603"/>
                                        </p:tgtEl>
                                      </p:cBhvr>
                                      <p:from x="200000" y="450000"/>
                                      <p:to x="100000" y="100000"/>
                                    </p:animScale>
                                    <p:set>
                                      <p:cBhvr>
                                        <p:cTn id="10" dur="770" fill="hold"/>
                                        <p:tgtEl>
                                          <p:spTgt spid="25603"/>
                                        </p:tgtEl>
                                        <p:attrNameLst>
                                          <p:attrName>ppt_x</p:attrName>
                                        </p:attrNameLst>
                                      </p:cBhvr>
                                      <p:to>
                                        <p:strVal val="(0.5)"/>
                                      </p:to>
                                    </p:set>
                                    <p:anim from="(0.5)" to="(#ppt_x)" calcmode="lin" valueType="num">
                                      <p:cBhvr>
                                        <p:cTn id="11" dur="1230" accel="100000" fill="hold">
                                          <p:stCondLst>
                                            <p:cond delay="770"/>
                                          </p:stCondLst>
                                        </p:cTn>
                                        <p:tgtEl>
                                          <p:spTgt spid="25603"/>
                                        </p:tgtEl>
                                        <p:attrNameLst>
                                          <p:attrName>ppt_x</p:attrName>
                                        </p:attrNameLst>
                                      </p:cBhvr>
                                    </p:anim>
                                    <p:set>
                                      <p:cBhvr>
                                        <p:cTn id="12" dur="770" fill="hold"/>
                                        <p:tgtEl>
                                          <p:spTgt spid="25603"/>
                                        </p:tgtEl>
                                        <p:attrNameLst>
                                          <p:attrName>ppt_y</p:attrName>
                                        </p:attrNameLst>
                                      </p:cBhvr>
                                      <p:to>
                                        <p:strVal val="(#ppt_y+0.4)"/>
                                      </p:to>
                                    </p:set>
                                    <p:anim from="(#ppt_y+0.4)" to="(#ppt_y)" calcmode="lin" valueType="num">
                                      <p:cBhvr>
                                        <p:cTn id="13" dur="1230" accel="100000" fill="hold">
                                          <p:stCondLst>
                                            <p:cond delay="770"/>
                                          </p:stCondLst>
                                        </p:cTn>
                                        <p:tgtEl>
                                          <p:spTgt spid="25603"/>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childTnLst>
                                </p:cTn>
                              </p:par>
                            </p:childTnLst>
                          </p:cTn>
                        </p:par>
                        <p:par>
                          <p:cTn id="18" fill="hold">
                            <p:stCondLst>
                              <p:cond delay="0"/>
                            </p:stCondLst>
                            <p:childTnLst>
                              <p:par>
                                <p:cTn id="19" presetID="51" presetClass="entr" presetSubtype="0" fill="hold" nodeType="afterEffect">
                                  <p:stCondLst>
                                    <p:cond delay="0"/>
                                  </p:stCondLst>
                                  <p:childTnLst>
                                    <p:set>
                                      <p:cBhvr>
                                        <p:cTn id="20" dur="1" fill="hold">
                                          <p:stCondLst>
                                            <p:cond delay="0"/>
                                          </p:stCondLst>
                                        </p:cTn>
                                        <p:tgtEl>
                                          <p:spTgt spid="25604"/>
                                        </p:tgtEl>
                                        <p:attrNameLst>
                                          <p:attrName>style.visibility</p:attrName>
                                        </p:attrNameLst>
                                      </p:cBhvr>
                                      <p:to>
                                        <p:strVal val="visible"/>
                                      </p:to>
                                    </p:set>
                                    <p:animEffect transition="in" filter="fade">
                                      <p:cBhvr>
                                        <p:cTn id="21" dur="770" decel="100000"/>
                                        <p:tgtEl>
                                          <p:spTgt spid="25604"/>
                                        </p:tgtEl>
                                      </p:cBhvr>
                                    </p:animEffect>
                                    <p:animScale>
                                      <p:cBhvr>
                                        <p:cTn id="22" dur="770" decel="100000"/>
                                        <p:tgtEl>
                                          <p:spTgt spid="25604"/>
                                        </p:tgtEl>
                                      </p:cBhvr>
                                      <p:from x="10000" y="10000"/>
                                      <p:to x="200000" y="450000"/>
                                    </p:animScale>
                                    <p:animScale>
                                      <p:cBhvr>
                                        <p:cTn id="23" dur="1230" accel="100000" fill="hold">
                                          <p:stCondLst>
                                            <p:cond delay="770"/>
                                          </p:stCondLst>
                                        </p:cTn>
                                        <p:tgtEl>
                                          <p:spTgt spid="25604"/>
                                        </p:tgtEl>
                                      </p:cBhvr>
                                      <p:from x="200000" y="450000"/>
                                      <p:to x="100000" y="100000"/>
                                    </p:animScale>
                                    <p:set>
                                      <p:cBhvr>
                                        <p:cTn id="24" dur="770" fill="hold"/>
                                        <p:tgtEl>
                                          <p:spTgt spid="25604"/>
                                        </p:tgtEl>
                                        <p:attrNameLst>
                                          <p:attrName>ppt_x</p:attrName>
                                        </p:attrNameLst>
                                      </p:cBhvr>
                                      <p:to>
                                        <p:strVal val="(0.5)"/>
                                      </p:to>
                                    </p:set>
                                    <p:anim from="(0.5)" to="(#ppt_x)" calcmode="lin" valueType="num">
                                      <p:cBhvr>
                                        <p:cTn id="25" dur="1230" accel="100000" fill="hold">
                                          <p:stCondLst>
                                            <p:cond delay="770"/>
                                          </p:stCondLst>
                                        </p:cTn>
                                        <p:tgtEl>
                                          <p:spTgt spid="25604"/>
                                        </p:tgtEl>
                                        <p:attrNameLst>
                                          <p:attrName>ppt_x</p:attrName>
                                        </p:attrNameLst>
                                      </p:cBhvr>
                                    </p:anim>
                                    <p:set>
                                      <p:cBhvr>
                                        <p:cTn id="26" dur="770" fill="hold"/>
                                        <p:tgtEl>
                                          <p:spTgt spid="25604"/>
                                        </p:tgtEl>
                                        <p:attrNameLst>
                                          <p:attrName>ppt_y</p:attrName>
                                        </p:attrNameLst>
                                      </p:cBhvr>
                                      <p:to>
                                        <p:strVal val="(#ppt_y+0.4)"/>
                                      </p:to>
                                    </p:set>
                                    <p:anim from="(#ppt_y+0.4)" to="(#ppt_y)" calcmode="lin" valueType="num">
                                      <p:cBhvr>
                                        <p:cTn id="27" dur="1230" accel="100000" fill="hold">
                                          <p:stCondLst>
                                            <p:cond delay="770"/>
                                          </p:stCondLst>
                                        </p:cTn>
                                        <p:tgtEl>
                                          <p:spTgt spid="25604"/>
                                        </p:tgtEl>
                                        <p:attrNameLst>
                                          <p:attrName>ppt_y</p:attrName>
                                        </p:attrNameLst>
                                      </p:cBhvr>
                                    </p:anim>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C4421AB9-BC4C-48E1-87F7-3A69B1E0F4DC}" type="datetime1">
              <a:rPr lang="fr-FR" smtClean="0"/>
              <a:pPr/>
              <a:t>10/03/2011</a:t>
            </a:fld>
            <a:endParaRPr lang="fr-FR"/>
          </a:p>
        </p:txBody>
      </p:sp>
      <p:sp>
        <p:nvSpPr>
          <p:cNvPr id="5" name="Espace réservé du pied de page 4"/>
          <p:cNvSpPr>
            <a:spLocks noGrp="1"/>
          </p:cNvSpPr>
          <p:nvPr>
            <p:ph type="ftr" sz="quarter" idx="11"/>
          </p:nvPr>
        </p:nvSpPr>
        <p:spPr/>
        <p:txBody>
          <a:bodyPr/>
          <a:lstStyle/>
          <a:p>
            <a:r>
              <a:rPr lang="fr-FR" smtClean="0"/>
              <a:t>Mme R.Gracia     CAO</a:t>
            </a:r>
            <a:endParaRPr lang="fr-FR"/>
          </a:p>
        </p:txBody>
      </p:sp>
      <p:graphicFrame>
        <p:nvGraphicFramePr>
          <p:cNvPr id="26626" name="Object 2"/>
          <p:cNvGraphicFramePr>
            <a:graphicFrameLocks noChangeAspect="1"/>
          </p:cNvGraphicFramePr>
          <p:nvPr/>
        </p:nvGraphicFramePr>
        <p:xfrm>
          <a:off x="1835696" y="188640"/>
          <a:ext cx="5040560" cy="2646114"/>
        </p:xfrm>
        <a:graphic>
          <a:graphicData uri="http://schemas.openxmlformats.org/presentationml/2006/ole">
            <p:oleObj spid="_x0000_s26626" name="KaledoStyle" r:id="rId3" imgW="6676920" imgH="3505320" progId="KaledoStyle.Document">
              <p:embed/>
            </p:oleObj>
          </a:graphicData>
        </a:graphic>
      </p:graphicFrame>
      <p:graphicFrame>
        <p:nvGraphicFramePr>
          <p:cNvPr id="26627" name="Object 3"/>
          <p:cNvGraphicFramePr>
            <a:graphicFrameLocks noChangeAspect="1"/>
          </p:cNvGraphicFramePr>
          <p:nvPr/>
        </p:nvGraphicFramePr>
        <p:xfrm>
          <a:off x="3779912" y="3645024"/>
          <a:ext cx="4586833" cy="2518735"/>
        </p:xfrm>
        <a:graphic>
          <a:graphicData uri="http://schemas.openxmlformats.org/presentationml/2006/ole">
            <p:oleObj spid="_x0000_s26627" name="KaledoStyle" r:id="rId4" imgW="5429160" imgH="2981160" progId="KaledoStyle.Document">
              <p:embed/>
            </p:oleObj>
          </a:graphicData>
        </a:graphic>
      </p:graphicFrame>
      <p:sp>
        <p:nvSpPr>
          <p:cNvPr id="8" name="Rectangle 7"/>
          <p:cNvSpPr/>
          <p:nvPr/>
        </p:nvSpPr>
        <p:spPr>
          <a:xfrm>
            <a:off x="3275856" y="6165304"/>
            <a:ext cx="5544616" cy="461665"/>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fr-FR" sz="2400" b="1" dirty="0" smtClean="0">
                <a:ln/>
                <a:solidFill>
                  <a:schemeClr val="accent3"/>
                </a:solidFill>
              </a:rPr>
              <a:t>M</a:t>
            </a:r>
            <a:r>
              <a:rPr lang="fr-FR" sz="2400" b="1" cap="none" spc="0" dirty="0" smtClean="0">
                <a:ln/>
                <a:solidFill>
                  <a:schemeClr val="accent3"/>
                </a:solidFill>
                <a:effectLst/>
              </a:rPr>
              <a:t>anche ballon</a:t>
            </a:r>
            <a:endParaRPr lang="fr-FR" sz="2400" b="1" cap="none" spc="0" dirty="0">
              <a:ln/>
              <a:solidFill>
                <a:schemeClr val="accent3"/>
              </a:solidFill>
              <a:effectLst/>
            </a:endParaRPr>
          </a:p>
        </p:txBody>
      </p:sp>
      <p:sp>
        <p:nvSpPr>
          <p:cNvPr id="9" name="Rectangle 8"/>
          <p:cNvSpPr/>
          <p:nvPr/>
        </p:nvSpPr>
        <p:spPr>
          <a:xfrm>
            <a:off x="1916088" y="2861320"/>
            <a:ext cx="3015952" cy="461665"/>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fr-FR" sz="2400" b="1" dirty="0" smtClean="0">
                <a:ln/>
                <a:solidFill>
                  <a:schemeClr val="accent3"/>
                </a:solidFill>
              </a:rPr>
              <a:t>M</a:t>
            </a:r>
            <a:r>
              <a:rPr lang="fr-FR" sz="2400" b="1" cap="none" spc="0" dirty="0" smtClean="0">
                <a:ln/>
                <a:solidFill>
                  <a:schemeClr val="accent3"/>
                </a:solidFill>
                <a:effectLst/>
              </a:rPr>
              <a:t>anche tailleur</a:t>
            </a:r>
            <a:endParaRPr lang="fr-FR" sz="2400" b="1" cap="none" spc="0" dirty="0">
              <a:ln/>
              <a:solidFill>
                <a:schemeClr val="accent3"/>
              </a:solidFill>
              <a:effectLst/>
            </a:endParaRPr>
          </a:p>
        </p:txBody>
      </p:sp>
      <p:sp>
        <p:nvSpPr>
          <p:cNvPr id="10" name="Étoile à 4 branches 9"/>
          <p:cNvSpPr/>
          <p:nvPr/>
        </p:nvSpPr>
        <p:spPr>
          <a:xfrm>
            <a:off x="8532440" y="6381328"/>
            <a:ext cx="432048" cy="33265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after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fade">
                                      <p:cBhvr>
                                        <p:cTn id="7" dur="770" decel="100000"/>
                                        <p:tgtEl>
                                          <p:spTgt spid="26626"/>
                                        </p:tgtEl>
                                      </p:cBhvr>
                                    </p:animEffect>
                                    <p:animScale>
                                      <p:cBhvr>
                                        <p:cTn id="8" dur="770" decel="100000"/>
                                        <p:tgtEl>
                                          <p:spTgt spid="26626"/>
                                        </p:tgtEl>
                                      </p:cBhvr>
                                      <p:from x="10000" y="10000"/>
                                      <p:to x="200000" y="450000"/>
                                    </p:animScale>
                                    <p:animScale>
                                      <p:cBhvr>
                                        <p:cTn id="9" dur="1230" accel="100000" fill="hold">
                                          <p:stCondLst>
                                            <p:cond delay="770"/>
                                          </p:stCondLst>
                                        </p:cTn>
                                        <p:tgtEl>
                                          <p:spTgt spid="26626"/>
                                        </p:tgtEl>
                                      </p:cBhvr>
                                      <p:from x="200000" y="450000"/>
                                      <p:to x="100000" y="100000"/>
                                    </p:animScale>
                                    <p:set>
                                      <p:cBhvr>
                                        <p:cTn id="10" dur="770" fill="hold"/>
                                        <p:tgtEl>
                                          <p:spTgt spid="26626"/>
                                        </p:tgtEl>
                                        <p:attrNameLst>
                                          <p:attrName>ppt_x</p:attrName>
                                        </p:attrNameLst>
                                      </p:cBhvr>
                                      <p:to>
                                        <p:strVal val="(0.5)"/>
                                      </p:to>
                                    </p:set>
                                    <p:anim from="(0.5)" to="(#ppt_x)" calcmode="lin" valueType="num">
                                      <p:cBhvr>
                                        <p:cTn id="11" dur="1230" accel="100000" fill="hold">
                                          <p:stCondLst>
                                            <p:cond delay="770"/>
                                          </p:stCondLst>
                                        </p:cTn>
                                        <p:tgtEl>
                                          <p:spTgt spid="26626"/>
                                        </p:tgtEl>
                                        <p:attrNameLst>
                                          <p:attrName>ppt_x</p:attrName>
                                        </p:attrNameLst>
                                      </p:cBhvr>
                                    </p:anim>
                                    <p:set>
                                      <p:cBhvr>
                                        <p:cTn id="12" dur="770" fill="hold"/>
                                        <p:tgtEl>
                                          <p:spTgt spid="26626"/>
                                        </p:tgtEl>
                                        <p:attrNameLst>
                                          <p:attrName>ppt_y</p:attrName>
                                        </p:attrNameLst>
                                      </p:cBhvr>
                                      <p:to>
                                        <p:strVal val="(#ppt_y+0.4)"/>
                                      </p:to>
                                    </p:set>
                                    <p:anim from="(#ppt_y+0.4)" to="(#ppt_y)" calcmode="lin" valueType="num">
                                      <p:cBhvr>
                                        <p:cTn id="13" dur="1230" accel="100000" fill="hold">
                                          <p:stCondLst>
                                            <p:cond delay="770"/>
                                          </p:stCondLst>
                                        </p:cTn>
                                        <p:tgtEl>
                                          <p:spTgt spid="26626"/>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childTnLst>
                                </p:cTn>
                              </p:par>
                            </p:childTnLst>
                          </p:cTn>
                        </p:par>
                        <p:par>
                          <p:cTn id="18" fill="hold">
                            <p:stCondLst>
                              <p:cond delay="0"/>
                            </p:stCondLst>
                            <p:childTnLst>
                              <p:par>
                                <p:cTn id="19" presetID="51" presetClass="entr" presetSubtype="0" fill="hold" nodeType="afterEffect">
                                  <p:stCondLst>
                                    <p:cond delay="0"/>
                                  </p:stCondLst>
                                  <p:childTnLst>
                                    <p:set>
                                      <p:cBhvr>
                                        <p:cTn id="20" dur="1" fill="hold">
                                          <p:stCondLst>
                                            <p:cond delay="0"/>
                                          </p:stCondLst>
                                        </p:cTn>
                                        <p:tgtEl>
                                          <p:spTgt spid="26627"/>
                                        </p:tgtEl>
                                        <p:attrNameLst>
                                          <p:attrName>style.visibility</p:attrName>
                                        </p:attrNameLst>
                                      </p:cBhvr>
                                      <p:to>
                                        <p:strVal val="visible"/>
                                      </p:to>
                                    </p:set>
                                    <p:animEffect transition="in" filter="fade">
                                      <p:cBhvr>
                                        <p:cTn id="21" dur="770" decel="100000"/>
                                        <p:tgtEl>
                                          <p:spTgt spid="26627"/>
                                        </p:tgtEl>
                                      </p:cBhvr>
                                    </p:animEffect>
                                    <p:animScale>
                                      <p:cBhvr>
                                        <p:cTn id="22" dur="770" decel="100000"/>
                                        <p:tgtEl>
                                          <p:spTgt spid="26627"/>
                                        </p:tgtEl>
                                      </p:cBhvr>
                                      <p:from x="10000" y="10000"/>
                                      <p:to x="200000" y="450000"/>
                                    </p:animScale>
                                    <p:animScale>
                                      <p:cBhvr>
                                        <p:cTn id="23" dur="1230" accel="100000" fill="hold">
                                          <p:stCondLst>
                                            <p:cond delay="770"/>
                                          </p:stCondLst>
                                        </p:cTn>
                                        <p:tgtEl>
                                          <p:spTgt spid="26627"/>
                                        </p:tgtEl>
                                      </p:cBhvr>
                                      <p:from x="200000" y="450000"/>
                                      <p:to x="100000" y="100000"/>
                                    </p:animScale>
                                    <p:set>
                                      <p:cBhvr>
                                        <p:cTn id="24" dur="770" fill="hold"/>
                                        <p:tgtEl>
                                          <p:spTgt spid="26627"/>
                                        </p:tgtEl>
                                        <p:attrNameLst>
                                          <p:attrName>ppt_x</p:attrName>
                                        </p:attrNameLst>
                                      </p:cBhvr>
                                      <p:to>
                                        <p:strVal val="(0.5)"/>
                                      </p:to>
                                    </p:set>
                                    <p:anim from="(0.5)" to="(#ppt_x)" calcmode="lin" valueType="num">
                                      <p:cBhvr>
                                        <p:cTn id="25" dur="1230" accel="100000" fill="hold">
                                          <p:stCondLst>
                                            <p:cond delay="770"/>
                                          </p:stCondLst>
                                        </p:cTn>
                                        <p:tgtEl>
                                          <p:spTgt spid="26627"/>
                                        </p:tgtEl>
                                        <p:attrNameLst>
                                          <p:attrName>ppt_x</p:attrName>
                                        </p:attrNameLst>
                                      </p:cBhvr>
                                    </p:anim>
                                    <p:set>
                                      <p:cBhvr>
                                        <p:cTn id="26" dur="770" fill="hold"/>
                                        <p:tgtEl>
                                          <p:spTgt spid="26627"/>
                                        </p:tgtEl>
                                        <p:attrNameLst>
                                          <p:attrName>ppt_y</p:attrName>
                                        </p:attrNameLst>
                                      </p:cBhvr>
                                      <p:to>
                                        <p:strVal val="(#ppt_y+0.4)"/>
                                      </p:to>
                                    </p:set>
                                    <p:anim from="(#ppt_y+0.4)" to="(#ppt_y)" calcmode="lin" valueType="num">
                                      <p:cBhvr>
                                        <p:cTn id="27" dur="1230" accel="100000" fill="hold">
                                          <p:stCondLst>
                                            <p:cond delay="770"/>
                                          </p:stCondLst>
                                        </p:cTn>
                                        <p:tgtEl>
                                          <p:spTgt spid="26627"/>
                                        </p:tgtEl>
                                        <p:attrNameLst>
                                          <p:attrName>ppt_y</p:attrName>
                                        </p:attrNameLst>
                                      </p:cBhvr>
                                    </p:anim>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286000" y="3124200"/>
            <a:ext cx="6606480" cy="1528936"/>
          </a:xfrm>
        </p:spPr>
        <p:txBody>
          <a:bodyPr>
            <a:normAutofit fontScale="90000"/>
          </a:bodyPr>
          <a:lstStyle/>
          <a:p>
            <a:r>
              <a:rPr lang="fr-FR" sz="4000" dirty="0" smtClean="0"/>
              <a:t>LA MANCHE BALLON</a:t>
            </a:r>
            <a:br>
              <a:rPr lang="fr-FR" sz="4000" dirty="0" smtClean="0"/>
            </a:br>
            <a:r>
              <a:rPr lang="fr-FR" dirty="0" smtClean="0"/>
              <a:t>   </a:t>
            </a:r>
            <a:br>
              <a:rPr lang="fr-FR" dirty="0" smtClean="0"/>
            </a:br>
            <a:r>
              <a:rPr lang="fr-FR" dirty="0" smtClean="0"/>
              <a:t> </a:t>
            </a:r>
            <a:br>
              <a:rPr lang="fr-FR" dirty="0" smtClean="0"/>
            </a:br>
            <a:r>
              <a:rPr lang="fr-FR" dirty="0" smtClean="0"/>
              <a:t>      </a:t>
            </a:r>
            <a:r>
              <a:rPr lang="en-US" dirty="0" smtClean="0"/>
              <a:t>Balloon sleeve, </a:t>
            </a:r>
            <a:br>
              <a:rPr lang="en-US" dirty="0" smtClean="0"/>
            </a:br>
            <a:r>
              <a:rPr lang="en-US" dirty="0" smtClean="0"/>
              <a:t>      Baby-doll sleeve</a:t>
            </a:r>
            <a:endParaRPr lang="fr-FR" dirty="0"/>
          </a:p>
        </p:txBody>
      </p:sp>
      <p:sp>
        <p:nvSpPr>
          <p:cNvPr id="3" name="Sous-titre 2"/>
          <p:cNvSpPr>
            <a:spLocks noGrp="1"/>
          </p:cNvSpPr>
          <p:nvPr>
            <p:ph type="subTitle" idx="1"/>
          </p:nvPr>
        </p:nvSpPr>
        <p:spPr/>
        <p:txBody>
          <a:bodyPr/>
          <a:lstStyle/>
          <a:p>
            <a:r>
              <a:rPr lang="fr-FR" dirty="0" smtClean="0"/>
              <a:t>CAO  1BAC MMIC Vêtements</a:t>
            </a:r>
            <a:endParaRPr lang="fr-FR" dirty="0"/>
          </a:p>
        </p:txBody>
      </p:sp>
      <p:sp>
        <p:nvSpPr>
          <p:cNvPr id="4" name="ZoneTexte 3"/>
          <p:cNvSpPr txBox="1"/>
          <p:nvPr/>
        </p:nvSpPr>
        <p:spPr>
          <a:xfrm>
            <a:off x="6660232" y="188640"/>
            <a:ext cx="2232248" cy="369332"/>
          </a:xfrm>
          <a:prstGeom prst="rect">
            <a:avLst/>
          </a:prstGeom>
          <a:noFill/>
        </p:spPr>
        <p:txBody>
          <a:bodyPr wrap="square" rtlCol="0">
            <a:spAutoFit/>
          </a:bodyPr>
          <a:lstStyle/>
          <a:p>
            <a:r>
              <a:rPr lang="fr-FR" dirty="0" smtClean="0"/>
              <a:t>17 février 2011</a:t>
            </a:r>
            <a:endParaRPr lang="fr-FR" dirty="0"/>
          </a:p>
        </p:txBody>
      </p:sp>
      <p:sp>
        <p:nvSpPr>
          <p:cNvPr id="7" name="Espace réservé du pied de page 6"/>
          <p:cNvSpPr>
            <a:spLocks noGrp="1"/>
          </p:cNvSpPr>
          <p:nvPr>
            <p:ph type="ftr" sz="quarter" idx="11"/>
          </p:nvPr>
        </p:nvSpPr>
        <p:spPr>
          <a:xfrm>
            <a:off x="6300192" y="6237312"/>
            <a:ext cx="2664296" cy="384048"/>
          </a:xfrm>
        </p:spPr>
        <p:txBody>
          <a:bodyPr/>
          <a:lstStyle/>
          <a:p>
            <a:r>
              <a:rPr lang="fr-FR" dirty="0" smtClean="0"/>
              <a:t>Mme </a:t>
            </a:r>
            <a:r>
              <a:rPr lang="fr-FR" dirty="0" err="1" smtClean="0"/>
              <a:t>R.Gracia</a:t>
            </a:r>
            <a:r>
              <a:rPr lang="fr-FR" dirty="0" smtClean="0"/>
              <a:t>     CAO</a:t>
            </a:r>
            <a:endParaRPr lang="fr-FR" dirty="0"/>
          </a:p>
        </p:txBody>
      </p:sp>
      <p:pic>
        <p:nvPicPr>
          <p:cNvPr id="1027" name="Picture 3" descr="Afficher l'image en taille réelle">
            <a:hlinkClick r:id="rId3"/>
          </p:cNvPr>
          <p:cNvPicPr>
            <a:picLocks noChangeAspect="1" noChangeArrowheads="1"/>
          </p:cNvPicPr>
          <p:nvPr/>
        </p:nvPicPr>
        <p:blipFill>
          <a:blip r:embed="rId4" cstate="print"/>
          <a:srcRect/>
          <a:stretch>
            <a:fillRect/>
          </a:stretch>
        </p:blipFill>
        <p:spPr bwMode="auto">
          <a:xfrm>
            <a:off x="2123728" y="4005064"/>
            <a:ext cx="720080" cy="367700"/>
          </a:xfrm>
          <a:prstGeom prst="rect">
            <a:avLst/>
          </a:prstGeom>
          <a:noFill/>
          <a:ln w="9525">
            <a:noFill/>
            <a:miter lim="800000"/>
            <a:headEnd/>
            <a:tailEnd/>
          </a:ln>
        </p:spPr>
      </p:pic>
      <p:pic>
        <p:nvPicPr>
          <p:cNvPr id="8" name="Picture 5" descr="j0433881"/>
          <p:cNvPicPr>
            <a:picLocks noChangeAspect="1" noChangeArrowheads="1"/>
          </p:cNvPicPr>
          <p:nvPr/>
        </p:nvPicPr>
        <p:blipFill>
          <a:blip r:embed="rId5" cstate="print"/>
          <a:srcRect/>
          <a:stretch>
            <a:fillRect/>
          </a:stretch>
        </p:blipFill>
        <p:spPr bwMode="auto">
          <a:xfrm>
            <a:off x="7164288" y="3212976"/>
            <a:ext cx="1368425" cy="1368425"/>
          </a:xfrm>
          <a:prstGeom prst="rect">
            <a:avLst/>
          </a:prstGeom>
          <a:noFill/>
        </p:spPr>
      </p:pic>
      <p:sp>
        <p:nvSpPr>
          <p:cNvPr id="9" name="Étoile à 4 branches 8"/>
          <p:cNvSpPr/>
          <p:nvPr/>
        </p:nvSpPr>
        <p:spPr>
          <a:xfrm>
            <a:off x="8532440" y="6381328"/>
            <a:ext cx="432048" cy="33265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anim calcmode="lin" valueType="num">
                                      <p:cBhvr>
                                        <p:cTn id="8" dur="2000" fill="hold"/>
                                        <p:tgtEl>
                                          <p:spTgt spid="1027"/>
                                        </p:tgtEl>
                                        <p:attrNameLst>
                                          <p:attrName>style.rotation</p:attrName>
                                        </p:attrNameLst>
                                      </p:cBhvr>
                                      <p:tavLst>
                                        <p:tav tm="0">
                                          <p:val>
                                            <p:fltVal val="720"/>
                                          </p:val>
                                        </p:tav>
                                        <p:tav tm="100000">
                                          <p:val>
                                            <p:fltVal val="0"/>
                                          </p:val>
                                        </p:tav>
                                      </p:tavLst>
                                    </p:anim>
                                    <p:anim calcmode="lin" valueType="num">
                                      <p:cBhvr>
                                        <p:cTn id="9" dur="2000" fill="hold"/>
                                        <p:tgtEl>
                                          <p:spTgt spid="1027"/>
                                        </p:tgtEl>
                                        <p:attrNameLst>
                                          <p:attrName>ppt_h</p:attrName>
                                        </p:attrNameLst>
                                      </p:cBhvr>
                                      <p:tavLst>
                                        <p:tav tm="0">
                                          <p:val>
                                            <p:fltVal val="0"/>
                                          </p:val>
                                        </p:tav>
                                        <p:tav tm="100000">
                                          <p:val>
                                            <p:strVal val="#ppt_h"/>
                                          </p:val>
                                        </p:tav>
                                      </p:tavLst>
                                    </p:anim>
                                    <p:anim calcmode="lin" valueType="num">
                                      <p:cBhvr>
                                        <p:cTn id="10" dur="2000" fill="hold"/>
                                        <p:tgtEl>
                                          <p:spTgt spid="1027"/>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26" presetClass="entr" presetSubtype="0" fill="hold" nodeType="afterEffect">
                                  <p:stCondLst>
                                    <p:cond delay="50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80">
                                          <p:stCondLst>
                                            <p:cond delay="0"/>
                                          </p:stCondLst>
                                        </p:cTn>
                                        <p:tgtEl>
                                          <p:spTgt spid="8"/>
                                        </p:tgtEl>
                                      </p:cBhvr>
                                    </p:animEffect>
                                    <p:anim calcmode="lin" valueType="num">
                                      <p:cBhvr>
                                        <p:cTn id="15"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0" dur="26">
                                          <p:stCondLst>
                                            <p:cond delay="650"/>
                                          </p:stCondLst>
                                        </p:cTn>
                                        <p:tgtEl>
                                          <p:spTgt spid="8"/>
                                        </p:tgtEl>
                                      </p:cBhvr>
                                      <p:to x="100000" y="60000"/>
                                    </p:animScale>
                                    <p:animScale>
                                      <p:cBhvr>
                                        <p:cTn id="21" dur="166" decel="50000">
                                          <p:stCondLst>
                                            <p:cond delay="676"/>
                                          </p:stCondLst>
                                        </p:cTn>
                                        <p:tgtEl>
                                          <p:spTgt spid="8"/>
                                        </p:tgtEl>
                                      </p:cBhvr>
                                      <p:to x="100000" y="100000"/>
                                    </p:animScale>
                                    <p:animScale>
                                      <p:cBhvr>
                                        <p:cTn id="22" dur="26">
                                          <p:stCondLst>
                                            <p:cond delay="1312"/>
                                          </p:stCondLst>
                                        </p:cTn>
                                        <p:tgtEl>
                                          <p:spTgt spid="8"/>
                                        </p:tgtEl>
                                      </p:cBhvr>
                                      <p:to x="100000" y="80000"/>
                                    </p:animScale>
                                    <p:animScale>
                                      <p:cBhvr>
                                        <p:cTn id="23" dur="166" decel="50000">
                                          <p:stCondLst>
                                            <p:cond delay="1338"/>
                                          </p:stCondLst>
                                        </p:cTn>
                                        <p:tgtEl>
                                          <p:spTgt spid="8"/>
                                        </p:tgtEl>
                                      </p:cBhvr>
                                      <p:to x="100000" y="100000"/>
                                    </p:animScale>
                                    <p:animScale>
                                      <p:cBhvr>
                                        <p:cTn id="24" dur="26">
                                          <p:stCondLst>
                                            <p:cond delay="1642"/>
                                          </p:stCondLst>
                                        </p:cTn>
                                        <p:tgtEl>
                                          <p:spTgt spid="8"/>
                                        </p:tgtEl>
                                      </p:cBhvr>
                                      <p:to x="100000" y="90000"/>
                                    </p:animScale>
                                    <p:animScale>
                                      <p:cBhvr>
                                        <p:cTn id="25" dur="166" decel="50000">
                                          <p:stCondLst>
                                            <p:cond delay="1668"/>
                                          </p:stCondLst>
                                        </p:cTn>
                                        <p:tgtEl>
                                          <p:spTgt spid="8"/>
                                        </p:tgtEl>
                                      </p:cBhvr>
                                      <p:to x="100000" y="100000"/>
                                    </p:animScale>
                                    <p:animScale>
                                      <p:cBhvr>
                                        <p:cTn id="26" dur="26">
                                          <p:stCondLst>
                                            <p:cond delay="1808"/>
                                          </p:stCondLst>
                                        </p:cTn>
                                        <p:tgtEl>
                                          <p:spTgt spid="8"/>
                                        </p:tgtEl>
                                      </p:cBhvr>
                                      <p:to x="100000" y="95000"/>
                                    </p:animScale>
                                    <p:animScale>
                                      <p:cBhvr>
                                        <p:cTn id="27" dur="166" decel="50000">
                                          <p:stCondLst>
                                            <p:cond delay="1834"/>
                                          </p:stCondLst>
                                        </p:cTn>
                                        <p:tgtEl>
                                          <p:spTgt spid="8"/>
                                        </p:tgtEl>
                                      </p:cBhvr>
                                      <p:to x="100000" y="100000"/>
                                    </p:animScale>
                                  </p:childTnLst>
                                </p:cTn>
                              </p:par>
                              <p:par>
                                <p:cTn id="28" presetID="1"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1141</TotalTime>
  <Words>241</Words>
  <Application>Microsoft Office PowerPoint</Application>
  <PresentationFormat>Affichage à l'écran (4:3)</PresentationFormat>
  <Paragraphs>77</Paragraphs>
  <Slides>15</Slides>
  <Notes>2</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15</vt:i4>
      </vt:variant>
    </vt:vector>
  </HeadingPairs>
  <TitlesOfParts>
    <vt:vector size="17" baseType="lpstr">
      <vt:lpstr>Oriel</vt:lpstr>
      <vt:lpstr>KaledoStyle</vt:lpstr>
      <vt:lpstr>Situation professionnelles</vt:lpstr>
      <vt:lpstr>LA MANCHE                Sleeve</vt:lpstr>
      <vt:lpstr>Diapositive 3</vt:lpstr>
      <vt:lpstr>Diapositive 4</vt:lpstr>
      <vt:lpstr>Diapositive 5</vt:lpstr>
      <vt:lpstr>Diapositive 6</vt:lpstr>
      <vt:lpstr>Diapositive 7</vt:lpstr>
      <vt:lpstr>Diapositive 8</vt:lpstr>
      <vt:lpstr>LA MANCHE BALLON             Balloon sleeve,        Baby-doll sleeve</vt:lpstr>
      <vt:lpstr>Diapositive 10</vt:lpstr>
      <vt:lpstr>Diapositive 11</vt:lpstr>
      <vt:lpstr>Diapositive 12</vt:lpstr>
      <vt:lpstr>Diapositive 13</vt:lpstr>
      <vt:lpstr>Diapositive 14</vt:lpstr>
      <vt:lpstr>Diapositive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MANCHE</dc:title>
  <dc:creator>portable</dc:creator>
  <cp:lastModifiedBy>portable</cp:lastModifiedBy>
  <cp:revision>86</cp:revision>
  <dcterms:created xsi:type="dcterms:W3CDTF">2011-02-17T16:39:47Z</dcterms:created>
  <dcterms:modified xsi:type="dcterms:W3CDTF">2011-03-10T10:48:20Z</dcterms:modified>
</cp:coreProperties>
</file>